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notesSlides/notesSlide13.xml" ContentType="application/vnd.openxmlformats-officedocument.presentationml.notesSlide+xml"/>
  <Override PartName="/ppt/ink/ink8.xml" ContentType="application/inkml+xml"/>
  <Override PartName="/ppt/notesSlides/notesSlide14.xml" ContentType="application/vnd.openxmlformats-officedocument.presentationml.notesSlide+xml"/>
  <Override PartName="/ppt/ink/ink9.xml" ContentType="application/inkml+xml"/>
  <Override PartName="/ppt/notesSlides/notesSlide15.xml" ContentType="application/vnd.openxmlformats-officedocument.presentationml.notesSlide+xml"/>
  <Override PartName="/ppt/ink/ink10.xml" ContentType="application/inkml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3" r:id="rId2"/>
    <p:sldId id="321" r:id="rId3"/>
    <p:sldId id="294" r:id="rId4"/>
    <p:sldId id="337" r:id="rId5"/>
    <p:sldId id="338" r:id="rId6"/>
    <p:sldId id="323" r:id="rId7"/>
    <p:sldId id="339" r:id="rId8"/>
    <p:sldId id="342" r:id="rId9"/>
    <p:sldId id="343" r:id="rId10"/>
    <p:sldId id="344" r:id="rId11"/>
    <p:sldId id="346" r:id="rId12"/>
    <p:sldId id="347" r:id="rId13"/>
    <p:sldId id="349" r:id="rId14"/>
    <p:sldId id="350" r:id="rId15"/>
    <p:sldId id="351" r:id="rId16"/>
    <p:sldId id="3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D6EB"/>
    <a:srgbClr val="27515E"/>
    <a:srgbClr val="3C7E94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93396" autoAdjust="0"/>
  </p:normalViewPr>
  <p:slideViewPr>
    <p:cSldViewPr snapToGrid="0" snapToObjects="1">
      <p:cViewPr varScale="1">
        <p:scale>
          <a:sx n="85" d="100"/>
          <a:sy n="85" d="100"/>
        </p:scale>
        <p:origin x="101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d34c976a67baf8c" providerId="LiveId" clId="{E3CA85F3-0D00-450B-A9DB-661A4E620EC8}"/>
    <pc:docChg chg="undo redo custSel addSld delSld modSld">
      <pc:chgData name="" userId="8d34c976a67baf8c" providerId="LiveId" clId="{E3CA85F3-0D00-450B-A9DB-661A4E620EC8}" dt="2017-11-17T05:16:49.641" v="2118" actId="2696"/>
      <pc:docMkLst>
        <pc:docMk/>
      </pc:docMkLst>
      <pc:sldChg chg="addSp delSp modSp delAnim">
        <pc:chgData name="" userId="8d34c976a67baf8c" providerId="LiveId" clId="{E3CA85F3-0D00-450B-A9DB-661A4E620EC8}" dt="2017-11-17T04:11:02.916" v="436" actId="478"/>
        <pc:sldMkLst>
          <pc:docMk/>
          <pc:sldMk cId="1776821468" sldId="294"/>
        </pc:sldMkLst>
        <pc:spChg chg="mod">
          <ac:chgData name="" userId="8d34c976a67baf8c" providerId="LiveId" clId="{E3CA85F3-0D00-450B-A9DB-661A4E620EC8}" dt="2017-11-17T03:57:25.049" v="368" actId="1076"/>
          <ac:spMkLst>
            <pc:docMk/>
            <pc:sldMk cId="1776821468" sldId="294"/>
            <ac:spMk id="3" creationId="{00000000-0000-0000-0000-000000000000}"/>
          </ac:spMkLst>
        </pc:spChg>
        <pc:spChg chg="mod">
          <ac:chgData name="" userId="8d34c976a67baf8c" providerId="LiveId" clId="{E3CA85F3-0D00-450B-A9DB-661A4E620EC8}" dt="2017-11-17T03:48:03.445" v="144" actId="1076"/>
          <ac:spMkLst>
            <pc:docMk/>
            <pc:sldMk cId="1776821468" sldId="294"/>
            <ac:spMk id="4" creationId="{00000000-0000-0000-0000-000000000000}"/>
          </ac:spMkLst>
        </pc:spChg>
        <pc:spChg chg="add del mod">
          <ac:chgData name="" userId="8d34c976a67baf8c" providerId="LiveId" clId="{E3CA85F3-0D00-450B-A9DB-661A4E620EC8}" dt="2017-11-17T03:47:49.234" v="140" actId="478"/>
          <ac:spMkLst>
            <pc:docMk/>
            <pc:sldMk cId="1776821468" sldId="294"/>
            <ac:spMk id="6" creationId="{37EFB3B9-44B9-4139-8FFC-5891EE5CC5E8}"/>
          </ac:spMkLst>
        </pc:spChg>
        <pc:spChg chg="add del mod">
          <ac:chgData name="" userId="8d34c976a67baf8c" providerId="LiveId" clId="{E3CA85F3-0D00-450B-A9DB-661A4E620EC8}" dt="2017-11-17T03:48:38.800" v="148" actId="11529"/>
          <ac:spMkLst>
            <pc:docMk/>
            <pc:sldMk cId="1776821468" sldId="294"/>
            <ac:spMk id="7" creationId="{2543D077-8798-4665-AA60-45485460ECF7}"/>
          </ac:spMkLst>
        </pc:spChg>
        <pc:spChg chg="add del mod">
          <ac:chgData name="" userId="8d34c976a67baf8c" providerId="LiveId" clId="{E3CA85F3-0D00-450B-A9DB-661A4E620EC8}" dt="2017-11-17T04:11:02.916" v="436" actId="478"/>
          <ac:spMkLst>
            <pc:docMk/>
            <pc:sldMk cId="1776821468" sldId="294"/>
            <ac:spMk id="12" creationId="{00000000-0000-0000-0000-000000000000}"/>
          </ac:spMkLst>
        </pc:spChg>
        <pc:spChg chg="del mod">
          <ac:chgData name="" userId="8d34c976a67baf8c" providerId="LiveId" clId="{E3CA85F3-0D00-450B-A9DB-661A4E620EC8}" dt="2017-11-17T03:47:58.085" v="142" actId="478"/>
          <ac:spMkLst>
            <pc:docMk/>
            <pc:sldMk cId="1776821468" sldId="294"/>
            <ac:spMk id="14" creationId="{00000000-0000-0000-0000-000000000000}"/>
          </ac:spMkLst>
        </pc:spChg>
        <pc:picChg chg="add del mod">
          <ac:chgData name="" userId="8d34c976a67baf8c" providerId="LiveId" clId="{E3CA85F3-0D00-450B-A9DB-661A4E620EC8}" dt="2017-11-17T03:47:59.289" v="143" actId="478"/>
          <ac:picMkLst>
            <pc:docMk/>
            <pc:sldMk cId="1776821468" sldId="294"/>
            <ac:picMk id="5" creationId="{501F95D2-7154-4254-B91B-322EC0A2DCD1}"/>
          </ac:picMkLst>
        </pc:picChg>
        <pc:picChg chg="add del mod ord modCrop">
          <ac:chgData name="" userId="8d34c976a67baf8c" providerId="LiveId" clId="{E3CA85F3-0D00-450B-A9DB-661A4E620EC8}" dt="2017-11-17T04:09:59.603" v="414" actId="478"/>
          <ac:picMkLst>
            <pc:docMk/>
            <pc:sldMk cId="1776821468" sldId="294"/>
            <ac:picMk id="1026" creationId="{FF275D7A-108D-4574-9926-C36EF1650F32}"/>
          </ac:picMkLst>
        </pc:picChg>
      </pc:sldChg>
      <pc:sldChg chg="modSp">
        <pc:chgData name="" userId="8d34c976a67baf8c" providerId="LiveId" clId="{E3CA85F3-0D00-450B-A9DB-661A4E620EC8}" dt="2017-11-17T05:00:53.114" v="1946" actId="1076"/>
        <pc:sldMkLst>
          <pc:docMk/>
          <pc:sldMk cId="1026025175" sldId="318"/>
        </pc:sldMkLst>
        <pc:spChg chg="mod">
          <ac:chgData name="" userId="8d34c976a67baf8c" providerId="LiveId" clId="{E3CA85F3-0D00-450B-A9DB-661A4E620EC8}" dt="2017-11-17T05:00:53.114" v="1946" actId="1076"/>
          <ac:spMkLst>
            <pc:docMk/>
            <pc:sldMk cId="1026025175" sldId="318"/>
            <ac:spMk id="6" creationId="{00000000-0000-0000-0000-000000000000}"/>
          </ac:spMkLst>
        </pc:spChg>
      </pc:sldChg>
      <pc:sldChg chg="modSp modAnim">
        <pc:chgData name="" userId="8d34c976a67baf8c" providerId="LiveId" clId="{E3CA85F3-0D00-450B-A9DB-661A4E620EC8}" dt="2017-11-17T04:17:55.071" v="571" actId="1076"/>
        <pc:sldMkLst>
          <pc:docMk/>
          <pc:sldMk cId="34767588" sldId="321"/>
        </pc:sldMkLst>
        <pc:spChg chg="mod">
          <ac:chgData name="" userId="8d34c976a67baf8c" providerId="LiveId" clId="{E3CA85F3-0D00-450B-A9DB-661A4E620EC8}" dt="2017-11-17T03:57:14.937" v="365" actId="1076"/>
          <ac:spMkLst>
            <pc:docMk/>
            <pc:sldMk cId="34767588" sldId="321"/>
            <ac:spMk id="7" creationId="{00000000-0000-0000-0000-000000000000}"/>
          </ac:spMkLst>
        </pc:spChg>
        <pc:spChg chg="mod">
          <ac:chgData name="" userId="8d34c976a67baf8c" providerId="LiveId" clId="{E3CA85F3-0D00-450B-A9DB-661A4E620EC8}" dt="2017-11-17T03:57:09.158" v="364" actId="1076"/>
          <ac:spMkLst>
            <pc:docMk/>
            <pc:sldMk cId="34767588" sldId="321"/>
            <ac:spMk id="12" creationId="{00000000-0000-0000-0000-000000000000}"/>
          </ac:spMkLst>
        </pc:spChg>
      </pc:sldChg>
      <pc:sldChg chg="del">
        <pc:chgData name="" userId="8d34c976a67baf8c" providerId="LiveId" clId="{E3CA85F3-0D00-450B-A9DB-661A4E620EC8}" dt="2017-11-17T03:52:40.982" v="235" actId="2696"/>
        <pc:sldMkLst>
          <pc:docMk/>
          <pc:sldMk cId="417759534" sldId="322"/>
        </pc:sldMkLst>
      </pc:sldChg>
      <pc:sldChg chg="addSp delSp modSp">
        <pc:chgData name="" userId="8d34c976a67baf8c" providerId="LiveId" clId="{E3CA85F3-0D00-450B-A9DB-661A4E620EC8}" dt="2017-11-17T04:13:57.585" v="505" actId="255"/>
        <pc:sldMkLst>
          <pc:docMk/>
          <pc:sldMk cId="167675211" sldId="323"/>
        </pc:sldMkLst>
        <pc:spChg chg="add mod">
          <ac:chgData name="" userId="8d34c976a67baf8c" providerId="LiveId" clId="{E3CA85F3-0D00-450B-A9DB-661A4E620EC8}" dt="2017-11-17T04:13:57.585" v="505" actId="255"/>
          <ac:spMkLst>
            <pc:docMk/>
            <pc:sldMk cId="167675211" sldId="323"/>
            <ac:spMk id="2" creationId="{271C533D-72AF-47F1-80D1-9BAB9557DC21}"/>
          </ac:spMkLst>
        </pc:spChg>
        <pc:spChg chg="add del mod">
          <ac:chgData name="" userId="8d34c976a67baf8c" providerId="LiveId" clId="{E3CA85F3-0D00-450B-A9DB-661A4E620EC8}" dt="2017-11-17T04:13:14.727" v="502" actId="478"/>
          <ac:spMkLst>
            <pc:docMk/>
            <pc:sldMk cId="167675211" sldId="323"/>
            <ac:spMk id="3" creationId="{D3CE393B-5F42-4914-A496-CAF327D74B72}"/>
          </ac:spMkLst>
        </pc:spChg>
        <pc:spChg chg="mod">
          <ac:chgData name="" userId="8d34c976a67baf8c" providerId="LiveId" clId="{E3CA85F3-0D00-450B-A9DB-661A4E620EC8}" dt="2017-11-17T04:10:28.280" v="415" actId="403"/>
          <ac:spMkLst>
            <pc:docMk/>
            <pc:sldMk cId="167675211" sldId="323"/>
            <ac:spMk id="7" creationId="{00000000-0000-0000-0000-000000000000}"/>
          </ac:spMkLst>
        </pc:spChg>
        <pc:spChg chg="add del mod">
          <ac:chgData name="" userId="8d34c976a67baf8c" providerId="LiveId" clId="{E3CA85F3-0D00-450B-A9DB-661A4E620EC8}" dt="2017-11-17T04:11:47.917" v="484" actId="20577"/>
          <ac:spMkLst>
            <pc:docMk/>
            <pc:sldMk cId="167675211" sldId="323"/>
            <ac:spMk id="12" creationId="{00000000-0000-0000-0000-000000000000}"/>
          </ac:spMkLst>
        </pc:spChg>
        <pc:spChg chg="add mod">
          <ac:chgData name="" userId="8d34c976a67baf8c" providerId="LiveId" clId="{E3CA85F3-0D00-450B-A9DB-661A4E620EC8}" dt="2017-11-17T03:58:32.789" v="399" actId="20577"/>
          <ac:spMkLst>
            <pc:docMk/>
            <pc:sldMk cId="167675211" sldId="323"/>
            <ac:spMk id="14" creationId="{978CB149-AD78-43DE-A750-875E4FF337BB}"/>
          </ac:spMkLst>
        </pc:spChg>
        <pc:picChg chg="add mod modCrop">
          <ac:chgData name="" userId="8d34c976a67baf8c" providerId="LiveId" clId="{E3CA85F3-0D00-450B-A9DB-661A4E620EC8}" dt="2017-11-17T04:11:58.125" v="486" actId="1076"/>
          <ac:picMkLst>
            <pc:docMk/>
            <pc:sldMk cId="167675211" sldId="323"/>
            <ac:picMk id="5122" creationId="{D9DDAF37-2527-4387-BD8A-FD3C7534B3B1}"/>
          </ac:picMkLst>
        </pc:picChg>
      </pc:sldChg>
      <pc:sldChg chg="del">
        <pc:chgData name="" userId="8d34c976a67baf8c" providerId="LiveId" clId="{E3CA85F3-0D00-450B-A9DB-661A4E620EC8}" dt="2017-11-17T04:21:34.650" v="653" actId="2696"/>
        <pc:sldMkLst>
          <pc:docMk/>
          <pc:sldMk cId="819004517" sldId="324"/>
        </pc:sldMkLst>
      </pc:sldChg>
      <pc:sldChg chg="del">
        <pc:chgData name="" userId="8d34c976a67baf8c" providerId="LiveId" clId="{E3CA85F3-0D00-450B-A9DB-661A4E620EC8}" dt="2017-11-17T04:25:51.248" v="710" actId="2696"/>
        <pc:sldMkLst>
          <pc:docMk/>
          <pc:sldMk cId="1386076559" sldId="325"/>
        </pc:sldMkLst>
      </pc:sldChg>
      <pc:sldChg chg="del">
        <pc:chgData name="" userId="8d34c976a67baf8c" providerId="LiveId" clId="{E3CA85F3-0D00-450B-A9DB-661A4E620EC8}" dt="2017-11-17T04:48:51.775" v="1671" actId="2696"/>
        <pc:sldMkLst>
          <pc:docMk/>
          <pc:sldMk cId="1649161923" sldId="326"/>
        </pc:sldMkLst>
      </pc:sldChg>
      <pc:sldChg chg="del">
        <pc:chgData name="" userId="8d34c976a67baf8c" providerId="LiveId" clId="{E3CA85F3-0D00-450B-A9DB-661A4E620EC8}" dt="2017-11-17T04:43:47.806" v="1469" actId="2696"/>
        <pc:sldMkLst>
          <pc:docMk/>
          <pc:sldMk cId="1377290010" sldId="327"/>
        </pc:sldMkLst>
      </pc:sldChg>
      <pc:sldChg chg="del">
        <pc:chgData name="" userId="8d34c976a67baf8c" providerId="LiveId" clId="{E3CA85F3-0D00-450B-A9DB-661A4E620EC8}" dt="2017-11-17T04:43:49.040" v="1470" actId="2696"/>
        <pc:sldMkLst>
          <pc:docMk/>
          <pc:sldMk cId="1174843883" sldId="328"/>
        </pc:sldMkLst>
      </pc:sldChg>
      <pc:sldChg chg="del">
        <pc:chgData name="" userId="8d34c976a67baf8c" providerId="LiveId" clId="{E3CA85F3-0D00-450B-A9DB-661A4E620EC8}" dt="2017-11-17T04:43:49.352" v="1471" actId="2696"/>
        <pc:sldMkLst>
          <pc:docMk/>
          <pc:sldMk cId="1682228712" sldId="329"/>
        </pc:sldMkLst>
      </pc:sldChg>
      <pc:sldChg chg="del">
        <pc:chgData name="" userId="8d34c976a67baf8c" providerId="LiveId" clId="{E3CA85F3-0D00-450B-A9DB-661A4E620EC8}" dt="2017-11-17T05:00:43.046" v="1942" actId="2696"/>
        <pc:sldMkLst>
          <pc:docMk/>
          <pc:sldMk cId="1991592267" sldId="330"/>
        </pc:sldMkLst>
      </pc:sldChg>
      <pc:sldChg chg="del">
        <pc:chgData name="" userId="8d34c976a67baf8c" providerId="LiveId" clId="{E3CA85F3-0D00-450B-A9DB-661A4E620EC8}" dt="2017-11-17T05:00:43.512" v="1943" actId="2696"/>
        <pc:sldMkLst>
          <pc:docMk/>
          <pc:sldMk cId="1469338756" sldId="331"/>
        </pc:sldMkLst>
      </pc:sldChg>
      <pc:sldChg chg="del">
        <pc:chgData name="" userId="8d34c976a67baf8c" providerId="LiveId" clId="{E3CA85F3-0D00-450B-A9DB-661A4E620EC8}" dt="2017-11-17T05:00:45.195" v="1944" actId="2696"/>
        <pc:sldMkLst>
          <pc:docMk/>
          <pc:sldMk cId="2141624101" sldId="332"/>
        </pc:sldMkLst>
      </pc:sldChg>
      <pc:sldChg chg="del">
        <pc:chgData name="" userId="8d34c976a67baf8c" providerId="LiveId" clId="{E3CA85F3-0D00-450B-A9DB-661A4E620EC8}" dt="2017-11-17T05:00:47.245" v="1945" actId="2696"/>
        <pc:sldMkLst>
          <pc:docMk/>
          <pc:sldMk cId="600515590" sldId="333"/>
        </pc:sldMkLst>
      </pc:sldChg>
      <pc:sldChg chg="del">
        <pc:chgData name="" userId="8d34c976a67baf8c" providerId="LiveId" clId="{E3CA85F3-0D00-450B-A9DB-661A4E620EC8}" dt="2017-11-17T04:14:13.715" v="507" actId="2696"/>
        <pc:sldMkLst>
          <pc:docMk/>
          <pc:sldMk cId="975147586" sldId="334"/>
        </pc:sldMkLst>
      </pc:sldChg>
      <pc:sldChg chg="del">
        <pc:chgData name="" userId="8d34c976a67baf8c" providerId="LiveId" clId="{E3CA85F3-0D00-450B-A9DB-661A4E620EC8}" dt="2017-11-17T03:48:59.807" v="151" actId="2696"/>
        <pc:sldMkLst>
          <pc:docMk/>
          <pc:sldMk cId="1236065782" sldId="335"/>
        </pc:sldMkLst>
      </pc:sldChg>
      <pc:sldChg chg="add del">
        <pc:chgData name="" userId="8d34c976a67baf8c" providerId="LiveId" clId="{E3CA85F3-0D00-450B-A9DB-661A4E620EC8}" dt="2017-11-17T03:48:53.903" v="150" actId="2696"/>
        <pc:sldMkLst>
          <pc:docMk/>
          <pc:sldMk cId="1039231839" sldId="336"/>
        </pc:sldMkLst>
      </pc:sldChg>
      <pc:sldChg chg="addSp delSp modSp add">
        <pc:chgData name="" userId="8d34c976a67baf8c" providerId="LiveId" clId="{E3CA85F3-0D00-450B-A9DB-661A4E620EC8}" dt="2017-11-17T03:57:55.653" v="379" actId="1076"/>
        <pc:sldMkLst>
          <pc:docMk/>
          <pc:sldMk cId="2458685436" sldId="337"/>
        </pc:sldMkLst>
        <pc:spChg chg="mod">
          <ac:chgData name="" userId="8d34c976a67baf8c" providerId="LiveId" clId="{E3CA85F3-0D00-450B-A9DB-661A4E620EC8}" dt="2017-11-17T03:57:55.653" v="379" actId="1076"/>
          <ac:spMkLst>
            <pc:docMk/>
            <pc:sldMk cId="2458685436" sldId="337"/>
            <ac:spMk id="3" creationId="{00000000-0000-0000-0000-000000000000}"/>
          </ac:spMkLst>
        </pc:spChg>
        <pc:spChg chg="mod">
          <ac:chgData name="" userId="8d34c976a67baf8c" providerId="LiveId" clId="{E3CA85F3-0D00-450B-A9DB-661A4E620EC8}" dt="2017-11-17T03:57:48.022" v="376" actId="1076"/>
          <ac:spMkLst>
            <pc:docMk/>
            <pc:sldMk cId="2458685436" sldId="337"/>
            <ac:spMk id="12" creationId="{00000000-0000-0000-0000-000000000000}"/>
          </ac:spMkLst>
        </pc:spChg>
        <pc:spChg chg="add mod">
          <ac:chgData name="" userId="8d34c976a67baf8c" providerId="LiveId" clId="{E3CA85F3-0D00-450B-A9DB-661A4E620EC8}" dt="2017-11-17T03:51:13.411" v="182" actId="20577"/>
          <ac:spMkLst>
            <pc:docMk/>
            <pc:sldMk cId="2458685436" sldId="337"/>
            <ac:spMk id="14" creationId="{9A32C23A-1FF4-418F-B2ED-6D6EAD3B0D50}"/>
          </ac:spMkLst>
        </pc:spChg>
        <pc:spChg chg="add del mod">
          <ac:chgData name="" userId="8d34c976a67baf8c" providerId="LiveId" clId="{E3CA85F3-0D00-450B-A9DB-661A4E620EC8}" dt="2017-11-17T03:52:51.351" v="236" actId="478"/>
          <ac:spMkLst>
            <pc:docMk/>
            <pc:sldMk cId="2458685436" sldId="337"/>
            <ac:spMk id="15" creationId="{7659BD6F-4716-4863-A619-2A1EEF21B6EC}"/>
          </ac:spMkLst>
        </pc:spChg>
        <pc:picChg chg="del mod">
          <ac:chgData name="" userId="8d34c976a67baf8c" providerId="LiveId" clId="{E3CA85F3-0D00-450B-A9DB-661A4E620EC8}" dt="2017-11-17T03:50:12.114" v="170" actId="478"/>
          <ac:picMkLst>
            <pc:docMk/>
            <pc:sldMk cId="2458685436" sldId="337"/>
            <ac:picMk id="1026" creationId="{FF275D7A-108D-4574-9926-C36EF1650F32}"/>
          </ac:picMkLst>
        </pc:picChg>
        <pc:picChg chg="add del mod">
          <ac:chgData name="" userId="8d34c976a67baf8c" providerId="LiveId" clId="{E3CA85F3-0D00-450B-A9DB-661A4E620EC8}" dt="2017-11-17T03:49:49.969" v="163" actId="1076"/>
          <ac:picMkLst>
            <pc:docMk/>
            <pc:sldMk cId="2458685436" sldId="337"/>
            <ac:picMk id="2049" creationId="{74F321F7-7C65-4568-B5C7-D29B4903D530}"/>
          </ac:picMkLst>
        </pc:picChg>
        <pc:picChg chg="add mod ord modCrop">
          <ac:chgData name="" userId="8d34c976a67baf8c" providerId="LiveId" clId="{E3CA85F3-0D00-450B-A9DB-661A4E620EC8}" dt="2017-11-17T03:50:58.598" v="178" actId="167"/>
          <ac:picMkLst>
            <pc:docMk/>
            <pc:sldMk cId="2458685436" sldId="337"/>
            <ac:picMk id="2050" creationId="{9A1AC8A7-52E1-43FD-BF1C-1D2BC4094239}"/>
          </ac:picMkLst>
        </pc:picChg>
      </pc:sldChg>
      <pc:sldChg chg="modSp add">
        <pc:chgData name="" userId="8d34c976a67baf8c" providerId="LiveId" clId="{E3CA85F3-0D00-450B-A9DB-661A4E620EC8}" dt="2017-11-17T03:58:18.189" v="392" actId="1076"/>
        <pc:sldMkLst>
          <pc:docMk/>
          <pc:sldMk cId="1217898870" sldId="338"/>
        </pc:sldMkLst>
        <pc:spChg chg="mod">
          <ac:chgData name="" userId="8d34c976a67baf8c" providerId="LiveId" clId="{E3CA85F3-0D00-450B-A9DB-661A4E620EC8}" dt="2017-11-17T03:58:09.802" v="389" actId="1076"/>
          <ac:spMkLst>
            <pc:docMk/>
            <pc:sldMk cId="1217898870" sldId="338"/>
            <ac:spMk id="3" creationId="{00000000-0000-0000-0000-000000000000}"/>
          </ac:spMkLst>
        </pc:spChg>
        <pc:spChg chg="mod">
          <ac:chgData name="" userId="8d34c976a67baf8c" providerId="LiveId" clId="{E3CA85F3-0D00-450B-A9DB-661A4E620EC8}" dt="2017-11-17T03:58:18.189" v="392" actId="1076"/>
          <ac:spMkLst>
            <pc:docMk/>
            <pc:sldMk cId="1217898870" sldId="338"/>
            <ac:spMk id="12" creationId="{00000000-0000-0000-0000-000000000000}"/>
          </ac:spMkLst>
        </pc:spChg>
      </pc:sldChg>
      <pc:sldChg chg="addSp delSp modSp add">
        <pc:chgData name="" userId="8d34c976a67baf8c" providerId="LiveId" clId="{E3CA85F3-0D00-450B-A9DB-661A4E620EC8}" dt="2017-11-17T04:21:01.492" v="651" actId="14100"/>
        <pc:sldMkLst>
          <pc:docMk/>
          <pc:sldMk cId="1908171294" sldId="339"/>
        </pc:sldMkLst>
        <pc:spChg chg="add del mod">
          <ac:chgData name="" userId="8d34c976a67baf8c" providerId="LiveId" clId="{E3CA85F3-0D00-450B-A9DB-661A4E620EC8}" dt="2017-11-17T04:17:36.227" v="565" actId="478"/>
          <ac:spMkLst>
            <pc:docMk/>
            <pc:sldMk cId="1908171294" sldId="339"/>
            <ac:spMk id="2" creationId="{271C533D-72AF-47F1-80D1-9BAB9557DC21}"/>
          </ac:spMkLst>
        </pc:spChg>
        <pc:spChg chg="mod">
          <ac:chgData name="" userId="8d34c976a67baf8c" providerId="LiveId" clId="{E3CA85F3-0D00-450B-A9DB-661A4E620EC8}" dt="2017-11-17T04:19:06.487" v="633" actId="20577"/>
          <ac:spMkLst>
            <pc:docMk/>
            <pc:sldMk cId="1908171294" sldId="339"/>
            <ac:spMk id="14" creationId="{978CB149-AD78-43DE-A750-875E4FF337BB}"/>
          </ac:spMkLst>
        </pc:spChg>
        <pc:picChg chg="mod modCrop">
          <ac:chgData name="" userId="8d34c976a67baf8c" providerId="LiveId" clId="{E3CA85F3-0D00-450B-A9DB-661A4E620EC8}" dt="2017-11-17T04:19:09.399" v="634" actId="1076"/>
          <ac:picMkLst>
            <pc:docMk/>
            <pc:sldMk cId="1908171294" sldId="339"/>
            <ac:picMk id="5122" creationId="{D9DDAF37-2527-4387-BD8A-FD3C7534B3B1}"/>
          </ac:picMkLst>
        </pc:picChg>
        <pc:picChg chg="add del mod">
          <ac:chgData name="" userId="8d34c976a67baf8c" providerId="LiveId" clId="{E3CA85F3-0D00-450B-A9DB-661A4E620EC8}" dt="2017-11-17T04:15:18.304" v="524" actId="478"/>
          <ac:picMkLst>
            <pc:docMk/>
            <pc:sldMk cId="1908171294" sldId="339"/>
            <ac:picMk id="6146" creationId="{5136065C-E2BB-4FA2-A367-3D37DADDC854}"/>
          </ac:picMkLst>
        </pc:picChg>
        <pc:inkChg chg="add">
          <ac:chgData name="" userId="8d34c976a67baf8c" providerId="LiveId" clId="{E3CA85F3-0D00-450B-A9DB-661A4E620EC8}" dt="2017-11-17T04:19:34.070" v="635" actId="14100"/>
          <ac:inkMkLst>
            <pc:docMk/>
            <pc:sldMk cId="1908171294" sldId="339"/>
            <ac:inkMk id="5" creationId="{E9775A75-65C1-49D3-BC95-3E75FABF0EE0}"/>
          </ac:inkMkLst>
        </pc:inkChg>
        <pc:inkChg chg="add del">
          <ac:chgData name="" userId="8d34c976a67baf8c" providerId="LiveId" clId="{E3CA85F3-0D00-450B-A9DB-661A4E620EC8}" dt="2017-11-17T04:19:39.287" v="637" actId="478"/>
          <ac:inkMkLst>
            <pc:docMk/>
            <pc:sldMk cId="1908171294" sldId="339"/>
            <ac:inkMk id="6" creationId="{08525E0C-D4FC-4C6D-8512-5FEF8D0732BD}"/>
          </ac:inkMkLst>
        </pc:inkChg>
        <pc:inkChg chg="add">
          <ac:chgData name="" userId="8d34c976a67baf8c" providerId="LiveId" clId="{E3CA85F3-0D00-450B-A9DB-661A4E620EC8}" dt="2017-11-17T04:19:44.601" v="638" actId="14100"/>
          <ac:inkMkLst>
            <pc:docMk/>
            <pc:sldMk cId="1908171294" sldId="339"/>
            <ac:inkMk id="15" creationId="{AF4093B0-4AB8-4BA2-B56F-EC5B592CDE72}"/>
          </ac:inkMkLst>
        </pc:inkChg>
        <pc:inkChg chg="add del">
          <ac:chgData name="" userId="8d34c976a67baf8c" providerId="LiveId" clId="{E3CA85F3-0D00-450B-A9DB-661A4E620EC8}" dt="2017-11-17T04:19:58.846" v="640" actId="478"/>
          <ac:inkMkLst>
            <pc:docMk/>
            <pc:sldMk cId="1908171294" sldId="339"/>
            <ac:inkMk id="16" creationId="{A20C400A-2878-432D-91EA-77D4FC2E89FB}"/>
          </ac:inkMkLst>
        </pc:inkChg>
        <pc:cxnChg chg="add del mod">
          <ac:chgData name="" userId="8d34c976a67baf8c" providerId="LiveId" clId="{E3CA85F3-0D00-450B-A9DB-661A4E620EC8}" dt="2017-11-17T04:17:00.352" v="549" actId="11529"/>
          <ac:cxnSpMkLst>
            <pc:docMk/>
            <pc:sldMk cId="1908171294" sldId="339"/>
            <ac:cxnSpMk id="4" creationId="{797F19FA-0F45-45EB-A513-24600A36154E}"/>
          </ac:cxnSpMkLst>
        </pc:cxnChg>
        <pc:cxnChg chg="add mod">
          <ac:chgData name="" userId="8d34c976a67baf8c" providerId="LiveId" clId="{E3CA85F3-0D00-450B-A9DB-661A4E620EC8}" dt="2017-11-17T04:20:30.939" v="645" actId="1076"/>
          <ac:cxnSpMkLst>
            <pc:docMk/>
            <pc:sldMk cId="1908171294" sldId="339"/>
            <ac:cxnSpMk id="18" creationId="{4599F515-4639-4EE4-AF2C-950FD90AF83F}"/>
          </ac:cxnSpMkLst>
        </pc:cxnChg>
        <pc:cxnChg chg="add mod">
          <ac:chgData name="" userId="8d34c976a67baf8c" providerId="LiveId" clId="{E3CA85F3-0D00-450B-A9DB-661A4E620EC8}" dt="2017-11-17T04:20:44.281" v="648" actId="14100"/>
          <ac:cxnSpMkLst>
            <pc:docMk/>
            <pc:sldMk cId="1908171294" sldId="339"/>
            <ac:cxnSpMk id="21" creationId="{74AF6952-4FA6-4482-B97E-3E87832362C4}"/>
          </ac:cxnSpMkLst>
        </pc:cxnChg>
        <pc:cxnChg chg="add mod">
          <ac:chgData name="" userId="8d34c976a67baf8c" providerId="LiveId" clId="{E3CA85F3-0D00-450B-A9DB-661A4E620EC8}" dt="2017-11-17T04:21:01.492" v="651" actId="14100"/>
          <ac:cxnSpMkLst>
            <pc:docMk/>
            <pc:sldMk cId="1908171294" sldId="339"/>
            <ac:cxnSpMk id="23" creationId="{AC050269-4240-41D9-8A8B-0D783729E4C6}"/>
          </ac:cxnSpMkLst>
        </pc:cxnChg>
      </pc:sldChg>
      <pc:sldChg chg="add del">
        <pc:chgData name="" userId="8d34c976a67baf8c" providerId="LiveId" clId="{E3CA85F3-0D00-450B-A9DB-661A4E620EC8}" dt="2017-11-17T05:16:49.641" v="2118" actId="2696"/>
        <pc:sldMkLst>
          <pc:docMk/>
          <pc:sldMk cId="1493999608" sldId="340"/>
        </pc:sldMkLst>
      </pc:sldChg>
      <pc:sldChg chg="addSp delSp modSp add del">
        <pc:chgData name="" userId="8d34c976a67baf8c" providerId="LiveId" clId="{E3CA85F3-0D00-450B-A9DB-661A4E620EC8}" dt="2017-11-17T04:26:44.897" v="773" actId="2696"/>
        <pc:sldMkLst>
          <pc:docMk/>
          <pc:sldMk cId="2565498756" sldId="341"/>
        </pc:sldMkLst>
        <pc:spChg chg="mod">
          <ac:chgData name="" userId="8d34c976a67baf8c" providerId="LiveId" clId="{E3CA85F3-0D00-450B-A9DB-661A4E620EC8}" dt="2017-11-17T04:22:16.194" v="700" actId="20577"/>
          <ac:spMkLst>
            <pc:docMk/>
            <pc:sldMk cId="2565498756" sldId="341"/>
            <ac:spMk id="12" creationId="{00000000-0000-0000-0000-000000000000}"/>
          </ac:spMkLst>
        </pc:spChg>
        <pc:spChg chg="mod">
          <ac:chgData name="" userId="8d34c976a67baf8c" providerId="LiveId" clId="{E3CA85F3-0D00-450B-A9DB-661A4E620EC8}" dt="2017-11-17T04:21:58.300" v="687" actId="313"/>
          <ac:spMkLst>
            <pc:docMk/>
            <pc:sldMk cId="2565498756" sldId="341"/>
            <ac:spMk id="14" creationId="{978CB149-AD78-43DE-A750-875E4FF337BB}"/>
          </ac:spMkLst>
        </pc:spChg>
        <pc:picChg chg="add mod modCrop">
          <ac:chgData name="" userId="8d34c976a67baf8c" providerId="LiveId" clId="{E3CA85F3-0D00-450B-A9DB-661A4E620EC8}" dt="2017-11-17T04:25:22.410" v="708" actId="1076"/>
          <ac:picMkLst>
            <pc:docMk/>
            <pc:sldMk cId="2565498756" sldId="341"/>
            <ac:picMk id="2" creationId="{56A81922-0639-4EB9-875F-4FEF9E6FDC55}"/>
          </ac:picMkLst>
        </pc:picChg>
        <pc:picChg chg="del">
          <ac:chgData name="" userId="8d34c976a67baf8c" providerId="LiveId" clId="{E3CA85F3-0D00-450B-A9DB-661A4E620EC8}" dt="2017-11-17T04:22:06.353" v="688" actId="478"/>
          <ac:picMkLst>
            <pc:docMk/>
            <pc:sldMk cId="2565498756" sldId="341"/>
            <ac:picMk id="5122" creationId="{D9DDAF37-2527-4387-BD8A-FD3C7534B3B1}"/>
          </ac:picMkLst>
        </pc:picChg>
        <pc:inkChg chg="del">
          <ac:chgData name="" userId="8d34c976a67baf8c" providerId="LiveId" clId="{E3CA85F3-0D00-450B-A9DB-661A4E620EC8}" dt="2017-11-17T04:22:36.536" v="701" actId="478"/>
          <ac:inkMkLst>
            <pc:docMk/>
            <pc:sldMk cId="2565498756" sldId="341"/>
            <ac:inkMk id="5" creationId="{E9775A75-65C1-49D3-BC95-3E75FABF0EE0}"/>
          </ac:inkMkLst>
        </pc:inkChg>
        <pc:cxnChg chg="del">
          <ac:chgData name="" userId="8d34c976a67baf8c" providerId="LiveId" clId="{E3CA85F3-0D00-450B-A9DB-661A4E620EC8}" dt="2017-11-17T04:22:06.353" v="688" actId="478"/>
          <ac:cxnSpMkLst>
            <pc:docMk/>
            <pc:sldMk cId="2565498756" sldId="341"/>
            <ac:cxnSpMk id="18" creationId="{4599F515-4639-4EE4-AF2C-950FD90AF83F}"/>
          </ac:cxnSpMkLst>
        </pc:cxnChg>
        <pc:cxnChg chg="del">
          <ac:chgData name="" userId="8d34c976a67baf8c" providerId="LiveId" clId="{E3CA85F3-0D00-450B-A9DB-661A4E620EC8}" dt="2017-11-17T04:22:06.353" v="688" actId="478"/>
          <ac:cxnSpMkLst>
            <pc:docMk/>
            <pc:sldMk cId="2565498756" sldId="341"/>
            <ac:cxnSpMk id="21" creationId="{74AF6952-4FA6-4482-B97E-3E87832362C4}"/>
          </ac:cxnSpMkLst>
        </pc:cxnChg>
        <pc:cxnChg chg="del">
          <ac:chgData name="" userId="8d34c976a67baf8c" providerId="LiveId" clId="{E3CA85F3-0D00-450B-A9DB-661A4E620EC8}" dt="2017-11-17T04:22:06.353" v="688" actId="478"/>
          <ac:cxnSpMkLst>
            <pc:docMk/>
            <pc:sldMk cId="2565498756" sldId="341"/>
            <ac:cxnSpMk id="23" creationId="{AC050269-4240-41D9-8A8B-0D783729E4C6}"/>
          </ac:cxnSpMkLst>
        </pc:cxnChg>
      </pc:sldChg>
      <pc:sldChg chg="modSp add">
        <pc:chgData name="" userId="8d34c976a67baf8c" providerId="LiveId" clId="{E3CA85F3-0D00-450B-A9DB-661A4E620EC8}" dt="2017-11-17T04:26:35.161" v="772" actId="1076"/>
        <pc:sldMkLst>
          <pc:docMk/>
          <pc:sldMk cId="1251562550" sldId="342"/>
        </pc:sldMkLst>
        <pc:spChg chg="mod">
          <ac:chgData name="" userId="8d34c976a67baf8c" providerId="LiveId" clId="{E3CA85F3-0D00-450B-A9DB-661A4E620EC8}" dt="2017-11-17T04:26:31.421" v="771" actId="14100"/>
          <ac:spMkLst>
            <pc:docMk/>
            <pc:sldMk cId="1251562550" sldId="342"/>
            <ac:spMk id="14" creationId="{978CB149-AD78-43DE-A750-875E4FF337BB}"/>
          </ac:spMkLst>
        </pc:spChg>
        <pc:picChg chg="mod">
          <ac:chgData name="" userId="8d34c976a67baf8c" providerId="LiveId" clId="{E3CA85F3-0D00-450B-A9DB-661A4E620EC8}" dt="2017-11-17T04:26:35.161" v="772" actId="1076"/>
          <ac:picMkLst>
            <pc:docMk/>
            <pc:sldMk cId="1251562550" sldId="342"/>
            <ac:picMk id="2" creationId="{56A81922-0639-4EB9-875F-4FEF9E6FDC55}"/>
          </ac:picMkLst>
        </pc:picChg>
      </pc:sldChg>
      <pc:sldChg chg="addSp delSp modSp add">
        <pc:chgData name="" userId="8d34c976a67baf8c" providerId="LiveId" clId="{E3CA85F3-0D00-450B-A9DB-661A4E620EC8}" dt="2017-11-17T04:43:26.765" v="1464" actId="1076"/>
        <pc:sldMkLst>
          <pc:docMk/>
          <pc:sldMk cId="2235088120" sldId="343"/>
        </pc:sldMkLst>
        <pc:spChg chg="add mod">
          <ac:chgData name="" userId="8d34c976a67baf8c" providerId="LiveId" clId="{E3CA85F3-0D00-450B-A9DB-661A4E620EC8}" dt="2017-11-17T04:41:34.359" v="1328" actId="1076"/>
          <ac:spMkLst>
            <pc:docMk/>
            <pc:sldMk cId="2235088120" sldId="343"/>
            <ac:spMk id="3" creationId="{3576414D-C0BF-4995-814E-C94425024412}"/>
          </ac:spMkLst>
        </pc:spChg>
        <pc:spChg chg="add del mod">
          <ac:chgData name="" userId="8d34c976a67baf8c" providerId="LiveId" clId="{E3CA85F3-0D00-450B-A9DB-661A4E620EC8}" dt="2017-11-17T04:28:38.012" v="876" actId="478"/>
          <ac:spMkLst>
            <pc:docMk/>
            <pc:sldMk cId="2235088120" sldId="343"/>
            <ac:spMk id="4" creationId="{3989A5F5-CFA6-4E8B-8EE9-3035466932A0}"/>
          </ac:spMkLst>
        </pc:spChg>
        <pc:spChg chg="add del mod">
          <ac:chgData name="" userId="8d34c976a67baf8c" providerId="LiveId" clId="{E3CA85F3-0D00-450B-A9DB-661A4E620EC8}" dt="2017-11-17T04:37:35.784" v="1265" actId="478"/>
          <ac:spMkLst>
            <pc:docMk/>
            <pc:sldMk cId="2235088120" sldId="343"/>
            <ac:spMk id="5" creationId="{FF4F84A6-C26C-42A6-A99C-CFE4ADE72037}"/>
          </ac:spMkLst>
        </pc:spChg>
        <pc:spChg chg="add del mod">
          <ac:chgData name="" userId="8d34c976a67baf8c" providerId="LiveId" clId="{E3CA85F3-0D00-450B-A9DB-661A4E620EC8}" dt="2017-11-17T04:31:08.802" v="912" actId="1076"/>
          <ac:spMkLst>
            <pc:docMk/>
            <pc:sldMk cId="2235088120" sldId="343"/>
            <ac:spMk id="6" creationId="{B7071324-33FF-41FF-9552-3E7A5707DD1D}"/>
          </ac:spMkLst>
        </pc:spChg>
        <pc:spChg chg="mod">
          <ac:chgData name="" userId="8d34c976a67baf8c" providerId="LiveId" clId="{E3CA85F3-0D00-450B-A9DB-661A4E620EC8}" dt="2017-11-17T04:42:18.153" v="1421" actId="20577"/>
          <ac:spMkLst>
            <pc:docMk/>
            <pc:sldMk cId="2235088120" sldId="343"/>
            <ac:spMk id="14" creationId="{978CB149-AD78-43DE-A750-875E4FF337BB}"/>
          </ac:spMkLst>
        </pc:spChg>
        <pc:spChg chg="add del mod">
          <ac:chgData name="" userId="8d34c976a67baf8c" providerId="LiveId" clId="{E3CA85F3-0D00-450B-A9DB-661A4E620EC8}" dt="2017-11-17T04:42:27.928" v="1423" actId="478"/>
          <ac:spMkLst>
            <pc:docMk/>
            <pc:sldMk cId="2235088120" sldId="343"/>
            <ac:spMk id="16" creationId="{25C78023-B8C0-42E1-A4D6-D0AA16C1FE5C}"/>
          </ac:spMkLst>
        </pc:spChg>
        <pc:spChg chg="add mod">
          <ac:chgData name="" userId="8d34c976a67baf8c" providerId="LiveId" clId="{E3CA85F3-0D00-450B-A9DB-661A4E620EC8}" dt="2017-11-17T04:40:15.972" v="1323" actId="164"/>
          <ac:spMkLst>
            <pc:docMk/>
            <pc:sldMk cId="2235088120" sldId="343"/>
            <ac:spMk id="17" creationId="{A9A1519D-D8E4-40BB-AA1E-1D8CB6969C50}"/>
          </ac:spMkLst>
        </pc:spChg>
        <pc:spChg chg="add del mod">
          <ac:chgData name="" userId="8d34c976a67baf8c" providerId="LiveId" clId="{E3CA85F3-0D00-450B-A9DB-661A4E620EC8}" dt="2017-11-17T04:37:38.056" v="1266" actId="478"/>
          <ac:spMkLst>
            <pc:docMk/>
            <pc:sldMk cId="2235088120" sldId="343"/>
            <ac:spMk id="18" creationId="{A97E1EF9-6154-4293-BF9A-C22C57E4CFBA}"/>
          </ac:spMkLst>
        </pc:spChg>
        <pc:spChg chg="add mod">
          <ac:chgData name="" userId="8d34c976a67baf8c" providerId="LiveId" clId="{E3CA85F3-0D00-450B-A9DB-661A4E620EC8}" dt="2017-11-17T04:40:15.972" v="1323" actId="164"/>
          <ac:spMkLst>
            <pc:docMk/>
            <pc:sldMk cId="2235088120" sldId="343"/>
            <ac:spMk id="19" creationId="{5DFD5D15-293E-4FEC-B820-93F0D5C7C1B5}"/>
          </ac:spMkLst>
        </pc:spChg>
        <pc:spChg chg="add del mod">
          <ac:chgData name="" userId="8d34c976a67baf8c" providerId="LiveId" clId="{E3CA85F3-0D00-450B-A9DB-661A4E620EC8}" dt="2017-11-17T04:37:39.747" v="1267" actId="478"/>
          <ac:spMkLst>
            <pc:docMk/>
            <pc:sldMk cId="2235088120" sldId="343"/>
            <ac:spMk id="20" creationId="{81CAB950-5EA0-4007-A01C-7463B21C8E89}"/>
          </ac:spMkLst>
        </pc:spChg>
        <pc:spChg chg="add mod">
          <ac:chgData name="" userId="8d34c976a67baf8c" providerId="LiveId" clId="{E3CA85F3-0D00-450B-A9DB-661A4E620EC8}" dt="2017-11-17T04:40:15.972" v="1323" actId="164"/>
          <ac:spMkLst>
            <pc:docMk/>
            <pc:sldMk cId="2235088120" sldId="343"/>
            <ac:spMk id="21" creationId="{91669B20-2FC5-4E03-B2BA-4627C036A656}"/>
          </ac:spMkLst>
        </pc:spChg>
        <pc:spChg chg="add del mod">
          <ac:chgData name="" userId="8d34c976a67baf8c" providerId="LiveId" clId="{E3CA85F3-0D00-450B-A9DB-661A4E620EC8}" dt="2017-11-17T04:37:41.713" v="1268" actId="478"/>
          <ac:spMkLst>
            <pc:docMk/>
            <pc:sldMk cId="2235088120" sldId="343"/>
            <ac:spMk id="22" creationId="{A2629DF2-8A7D-494A-9528-9E1BC0CB101B}"/>
          </ac:spMkLst>
        </pc:spChg>
        <pc:spChg chg="add mod">
          <ac:chgData name="" userId="8d34c976a67baf8c" providerId="LiveId" clId="{E3CA85F3-0D00-450B-A9DB-661A4E620EC8}" dt="2017-11-17T04:40:15.972" v="1323" actId="164"/>
          <ac:spMkLst>
            <pc:docMk/>
            <pc:sldMk cId="2235088120" sldId="343"/>
            <ac:spMk id="23" creationId="{37FF780E-8CB1-4084-AA22-FBF21CA45ED5}"/>
          </ac:spMkLst>
        </pc:spChg>
        <pc:spChg chg="add del mod">
          <ac:chgData name="" userId="8d34c976a67baf8c" providerId="LiveId" clId="{E3CA85F3-0D00-450B-A9DB-661A4E620EC8}" dt="2017-11-17T04:37:42.779" v="1269" actId="478"/>
          <ac:spMkLst>
            <pc:docMk/>
            <pc:sldMk cId="2235088120" sldId="343"/>
            <ac:spMk id="24" creationId="{8B30A2C1-D7C1-4E52-8ED9-C3B1095DD579}"/>
          </ac:spMkLst>
        </pc:spChg>
        <pc:spChg chg="add mod">
          <ac:chgData name="" userId="8d34c976a67baf8c" providerId="LiveId" clId="{E3CA85F3-0D00-450B-A9DB-661A4E620EC8}" dt="2017-11-17T04:40:15.972" v="1323" actId="164"/>
          <ac:spMkLst>
            <pc:docMk/>
            <pc:sldMk cId="2235088120" sldId="343"/>
            <ac:spMk id="25" creationId="{B7672BF4-6081-40ED-B8D0-0402C886203F}"/>
          </ac:spMkLst>
        </pc:spChg>
        <pc:spChg chg="add mod">
          <ac:chgData name="" userId="8d34c976a67baf8c" providerId="LiveId" clId="{E3CA85F3-0D00-450B-A9DB-661A4E620EC8}" dt="2017-11-17T04:37:54.990" v="1273" actId="571"/>
          <ac:spMkLst>
            <pc:docMk/>
            <pc:sldMk cId="2235088120" sldId="343"/>
            <ac:spMk id="26" creationId="{CE974AB2-9674-471C-9A78-0B24C21487CE}"/>
          </ac:spMkLst>
        </pc:spChg>
        <pc:spChg chg="add mod">
          <ac:chgData name="" userId="8d34c976a67baf8c" providerId="LiveId" clId="{E3CA85F3-0D00-450B-A9DB-661A4E620EC8}" dt="2017-11-17T04:37:54.990" v="1273" actId="571"/>
          <ac:spMkLst>
            <pc:docMk/>
            <pc:sldMk cId="2235088120" sldId="343"/>
            <ac:spMk id="27" creationId="{B7F5CAC8-506B-46C5-89F9-9FA31167E661}"/>
          </ac:spMkLst>
        </pc:spChg>
        <pc:spChg chg="add mod">
          <ac:chgData name="" userId="8d34c976a67baf8c" providerId="LiveId" clId="{E3CA85F3-0D00-450B-A9DB-661A4E620EC8}" dt="2017-11-17T04:43:20.839" v="1463" actId="1076"/>
          <ac:spMkLst>
            <pc:docMk/>
            <pc:sldMk cId="2235088120" sldId="343"/>
            <ac:spMk id="30" creationId="{57027609-3841-478A-9002-70B64B457A83}"/>
          </ac:spMkLst>
        </pc:spChg>
        <pc:spChg chg="add mod">
          <ac:chgData name="" userId="8d34c976a67baf8c" providerId="LiveId" clId="{E3CA85F3-0D00-450B-A9DB-661A4E620EC8}" dt="2017-11-17T04:43:26.765" v="1464" actId="1076"/>
          <ac:spMkLst>
            <pc:docMk/>
            <pc:sldMk cId="2235088120" sldId="343"/>
            <ac:spMk id="31" creationId="{F181CCFD-3EB9-41D9-B75D-866A91689111}"/>
          </ac:spMkLst>
        </pc:spChg>
        <pc:grpChg chg="add mod">
          <ac:chgData name="" userId="8d34c976a67baf8c" providerId="LiveId" clId="{E3CA85F3-0D00-450B-A9DB-661A4E620EC8}" dt="2017-11-17T04:41:34.359" v="1328" actId="1076"/>
          <ac:grpSpMkLst>
            <pc:docMk/>
            <pc:sldMk cId="2235088120" sldId="343"/>
            <ac:grpSpMk id="28" creationId="{78535517-3E97-42DB-B80C-DBEE8978E6C6}"/>
          </ac:grpSpMkLst>
        </pc:grpChg>
        <pc:picChg chg="del">
          <ac:chgData name="" userId="8d34c976a67baf8c" providerId="LiveId" clId="{E3CA85F3-0D00-450B-A9DB-661A4E620EC8}" dt="2017-11-17T04:27:01.759" v="775" actId="478"/>
          <ac:picMkLst>
            <pc:docMk/>
            <pc:sldMk cId="2235088120" sldId="343"/>
            <ac:picMk id="2" creationId="{56A81922-0639-4EB9-875F-4FEF9E6FDC55}"/>
          </ac:picMkLst>
        </pc:picChg>
        <pc:picChg chg="add del mod">
          <ac:chgData name="" userId="8d34c976a67baf8c" providerId="LiveId" clId="{E3CA85F3-0D00-450B-A9DB-661A4E620EC8}" dt="2017-11-17T04:41:36.017" v="1329" actId="478"/>
          <ac:picMkLst>
            <pc:docMk/>
            <pc:sldMk cId="2235088120" sldId="343"/>
            <ac:picMk id="29" creationId="{01B01588-1F59-4065-BD7E-1D237409FDA4}"/>
          </ac:picMkLst>
        </pc:picChg>
      </pc:sldChg>
      <pc:sldChg chg="modSp add">
        <pc:chgData name="" userId="8d34c976a67baf8c" providerId="LiveId" clId="{E3CA85F3-0D00-450B-A9DB-661A4E620EC8}" dt="2017-11-17T04:46:37.515" v="1551" actId="1076"/>
        <pc:sldMkLst>
          <pc:docMk/>
          <pc:sldMk cId="4232806403" sldId="344"/>
        </pc:sldMkLst>
        <pc:spChg chg="mod">
          <ac:chgData name="" userId="8d34c976a67baf8c" providerId="LiveId" clId="{E3CA85F3-0D00-450B-A9DB-661A4E620EC8}" dt="2017-11-17T04:45:09.721" v="1504" actId="20577"/>
          <ac:spMkLst>
            <pc:docMk/>
            <pc:sldMk cId="4232806403" sldId="344"/>
            <ac:spMk id="3" creationId="{3576414D-C0BF-4995-814E-C94425024412}"/>
          </ac:spMkLst>
        </pc:spChg>
        <pc:spChg chg="mod">
          <ac:chgData name="" userId="8d34c976a67baf8c" providerId="LiveId" clId="{E3CA85F3-0D00-450B-A9DB-661A4E620EC8}" dt="2017-11-17T04:45:14.085" v="1505" actId="20577"/>
          <ac:spMkLst>
            <pc:docMk/>
            <pc:sldMk cId="4232806403" sldId="344"/>
            <ac:spMk id="19" creationId="{5DFD5D15-293E-4FEC-B820-93F0D5C7C1B5}"/>
          </ac:spMkLst>
        </pc:spChg>
        <pc:spChg chg="mod">
          <ac:chgData name="" userId="8d34c976a67baf8c" providerId="LiveId" clId="{E3CA85F3-0D00-450B-A9DB-661A4E620EC8}" dt="2017-11-17T04:45:38.066" v="1514" actId="20577"/>
          <ac:spMkLst>
            <pc:docMk/>
            <pc:sldMk cId="4232806403" sldId="344"/>
            <ac:spMk id="21" creationId="{91669B20-2FC5-4E03-B2BA-4627C036A656}"/>
          </ac:spMkLst>
        </pc:spChg>
        <pc:spChg chg="mod">
          <ac:chgData name="" userId="8d34c976a67baf8c" providerId="LiveId" clId="{E3CA85F3-0D00-450B-A9DB-661A4E620EC8}" dt="2017-11-17T04:45:35.586" v="1513" actId="20577"/>
          <ac:spMkLst>
            <pc:docMk/>
            <pc:sldMk cId="4232806403" sldId="344"/>
            <ac:spMk id="23" creationId="{37FF780E-8CB1-4084-AA22-FBF21CA45ED5}"/>
          </ac:spMkLst>
        </pc:spChg>
        <pc:spChg chg="mod">
          <ac:chgData name="" userId="8d34c976a67baf8c" providerId="LiveId" clId="{E3CA85F3-0D00-450B-A9DB-661A4E620EC8}" dt="2017-11-17T04:46:21.266" v="1550" actId="20577"/>
          <ac:spMkLst>
            <pc:docMk/>
            <pc:sldMk cId="4232806403" sldId="344"/>
            <ac:spMk id="25" creationId="{B7672BF4-6081-40ED-B8D0-0402C886203F}"/>
          </ac:spMkLst>
        </pc:spChg>
        <pc:spChg chg="mod">
          <ac:chgData name="" userId="8d34c976a67baf8c" providerId="LiveId" clId="{E3CA85F3-0D00-450B-A9DB-661A4E620EC8}" dt="2017-11-17T04:46:37.515" v="1551" actId="1076"/>
          <ac:spMkLst>
            <pc:docMk/>
            <pc:sldMk cId="4232806403" sldId="344"/>
            <ac:spMk id="30" creationId="{57027609-3841-478A-9002-70B64B457A83}"/>
          </ac:spMkLst>
        </pc:spChg>
        <pc:spChg chg="mod">
          <ac:chgData name="" userId="8d34c976a67baf8c" providerId="LiveId" clId="{E3CA85F3-0D00-450B-A9DB-661A4E620EC8}" dt="2017-11-17T04:46:37.515" v="1551" actId="1076"/>
          <ac:spMkLst>
            <pc:docMk/>
            <pc:sldMk cId="4232806403" sldId="344"/>
            <ac:spMk id="31" creationId="{F181CCFD-3EB9-41D9-B75D-866A91689111}"/>
          </ac:spMkLst>
        </pc:spChg>
      </pc:sldChg>
      <pc:sldChg chg="add del">
        <pc:chgData name="" userId="8d34c976a67baf8c" providerId="LiveId" clId="{E3CA85F3-0D00-450B-A9DB-661A4E620EC8}" dt="2017-11-17T05:00:42.715" v="1941" actId="2696"/>
        <pc:sldMkLst>
          <pc:docMk/>
          <pc:sldMk cId="3427811355" sldId="345"/>
        </pc:sldMkLst>
      </pc:sldChg>
      <pc:sldChg chg="add del">
        <pc:chgData name="" userId="8d34c976a67baf8c" providerId="LiveId" clId="{E3CA85F3-0D00-450B-A9DB-661A4E620EC8}" dt="2017-11-17T04:43:47.088" v="1468" actId="2696"/>
        <pc:sldMkLst>
          <pc:docMk/>
          <pc:sldMk cId="1072182544" sldId="346"/>
        </pc:sldMkLst>
      </pc:sldChg>
      <pc:sldChg chg="addSp delSp modSp add">
        <pc:chgData name="" userId="8d34c976a67baf8c" providerId="LiveId" clId="{E3CA85F3-0D00-450B-A9DB-661A4E620EC8}" dt="2017-11-17T04:48:36.137" v="1669" actId="1076"/>
        <pc:sldMkLst>
          <pc:docMk/>
          <pc:sldMk cId="3787193191" sldId="346"/>
        </pc:sldMkLst>
        <pc:spChg chg="del mod">
          <ac:chgData name="" userId="8d34c976a67baf8c" providerId="LiveId" clId="{E3CA85F3-0D00-450B-A9DB-661A4E620EC8}" dt="2017-11-17T04:44:23.551" v="1492" actId="478"/>
          <ac:spMkLst>
            <pc:docMk/>
            <pc:sldMk cId="3787193191" sldId="346"/>
            <ac:spMk id="3" creationId="{3576414D-C0BF-4995-814E-C94425024412}"/>
          </ac:spMkLst>
        </pc:spChg>
        <pc:spChg chg="mod">
          <ac:chgData name="" userId="8d34c976a67baf8c" providerId="LiveId" clId="{E3CA85F3-0D00-450B-A9DB-661A4E620EC8}" dt="2017-11-17T04:44:16.916" v="1490" actId="20577"/>
          <ac:spMkLst>
            <pc:docMk/>
            <pc:sldMk cId="3787193191" sldId="346"/>
            <ac:spMk id="14" creationId="{978CB149-AD78-43DE-A750-875E4FF337BB}"/>
          </ac:spMkLst>
        </pc:spChg>
        <pc:spChg chg="del mod">
          <ac:chgData name="" userId="8d34c976a67baf8c" providerId="LiveId" clId="{E3CA85F3-0D00-450B-A9DB-661A4E620EC8}" dt="2017-11-17T04:46:56.746" v="1554" actId="478"/>
          <ac:spMkLst>
            <pc:docMk/>
            <pc:sldMk cId="3787193191" sldId="346"/>
            <ac:spMk id="17" creationId="{A9A1519D-D8E4-40BB-AA1E-1D8CB6969C50}"/>
          </ac:spMkLst>
        </pc:spChg>
        <pc:spChg chg="del">
          <ac:chgData name="" userId="8d34c976a67baf8c" providerId="LiveId" clId="{E3CA85F3-0D00-450B-A9DB-661A4E620EC8}" dt="2017-11-17T04:46:59.183" v="1555" actId="478"/>
          <ac:spMkLst>
            <pc:docMk/>
            <pc:sldMk cId="3787193191" sldId="346"/>
            <ac:spMk id="19" creationId="{5DFD5D15-293E-4FEC-B820-93F0D5C7C1B5}"/>
          </ac:spMkLst>
        </pc:spChg>
        <pc:spChg chg="add del">
          <ac:chgData name="" userId="8d34c976a67baf8c" providerId="LiveId" clId="{E3CA85F3-0D00-450B-A9DB-661A4E620EC8}" dt="2017-11-17T04:44:31.619" v="1496" actId="1076"/>
          <ac:spMkLst>
            <pc:docMk/>
            <pc:sldMk cId="3787193191" sldId="346"/>
            <ac:spMk id="20" creationId="{C66BB943-6449-48D0-A2B4-F1D409F7763B}"/>
          </ac:spMkLst>
        </pc:spChg>
        <pc:spChg chg="del">
          <ac:chgData name="" userId="8d34c976a67baf8c" providerId="LiveId" clId="{E3CA85F3-0D00-450B-A9DB-661A4E620EC8}" dt="2017-11-17T04:47:01.319" v="1556" actId="478"/>
          <ac:spMkLst>
            <pc:docMk/>
            <pc:sldMk cId="3787193191" sldId="346"/>
            <ac:spMk id="21" creationId="{91669B20-2FC5-4E03-B2BA-4627C036A656}"/>
          </ac:spMkLst>
        </pc:spChg>
        <pc:spChg chg="add del">
          <ac:chgData name="" userId="8d34c976a67baf8c" providerId="LiveId" clId="{E3CA85F3-0D00-450B-A9DB-661A4E620EC8}" dt="2017-11-17T04:44:30.820" v="1495" actId="1076"/>
          <ac:spMkLst>
            <pc:docMk/>
            <pc:sldMk cId="3787193191" sldId="346"/>
            <ac:spMk id="22" creationId="{EA28C173-1F28-42DB-9730-0C4EF867247D}"/>
          </ac:spMkLst>
        </pc:spChg>
        <pc:spChg chg="del topLvl">
          <ac:chgData name="" userId="8d34c976a67baf8c" providerId="LiveId" clId="{E3CA85F3-0D00-450B-A9DB-661A4E620EC8}" dt="2017-11-17T04:47:03.044" v="1557" actId="478"/>
          <ac:spMkLst>
            <pc:docMk/>
            <pc:sldMk cId="3787193191" sldId="346"/>
            <ac:spMk id="23" creationId="{37FF780E-8CB1-4084-AA22-FBF21CA45ED5}"/>
          </ac:spMkLst>
        </pc:spChg>
        <pc:spChg chg="mod topLvl">
          <ac:chgData name="" userId="8d34c976a67baf8c" providerId="LiveId" clId="{E3CA85F3-0D00-450B-A9DB-661A4E620EC8}" dt="2017-11-17T04:48:36.137" v="1669" actId="1076"/>
          <ac:spMkLst>
            <pc:docMk/>
            <pc:sldMk cId="3787193191" sldId="346"/>
            <ac:spMk id="25" creationId="{B7672BF4-6081-40ED-B8D0-0402C886203F}"/>
          </ac:spMkLst>
        </pc:spChg>
        <pc:spChg chg="mod">
          <ac:chgData name="" userId="8d34c976a67baf8c" providerId="LiveId" clId="{E3CA85F3-0D00-450B-A9DB-661A4E620EC8}" dt="2017-11-17T04:46:49.176" v="1552" actId="1076"/>
          <ac:spMkLst>
            <pc:docMk/>
            <pc:sldMk cId="3787193191" sldId="346"/>
            <ac:spMk id="30" creationId="{57027609-3841-478A-9002-70B64B457A83}"/>
          </ac:spMkLst>
        </pc:spChg>
        <pc:spChg chg="mod">
          <ac:chgData name="" userId="8d34c976a67baf8c" providerId="LiveId" clId="{E3CA85F3-0D00-450B-A9DB-661A4E620EC8}" dt="2017-11-17T04:44:48.870" v="1499" actId="1076"/>
          <ac:spMkLst>
            <pc:docMk/>
            <pc:sldMk cId="3787193191" sldId="346"/>
            <ac:spMk id="31" creationId="{F181CCFD-3EB9-41D9-B75D-866A91689111}"/>
          </ac:spMkLst>
        </pc:spChg>
        <pc:grpChg chg="del">
          <ac:chgData name="" userId="8d34c976a67baf8c" providerId="LiveId" clId="{E3CA85F3-0D00-450B-A9DB-661A4E620EC8}" dt="2017-11-17T04:47:03.044" v="1557" actId="478"/>
          <ac:grpSpMkLst>
            <pc:docMk/>
            <pc:sldMk cId="3787193191" sldId="346"/>
            <ac:grpSpMk id="28" creationId="{78535517-3E97-42DB-B80C-DBEE8978E6C6}"/>
          </ac:grpSpMkLst>
        </pc:grpChg>
        <pc:picChg chg="add mod modCrop">
          <ac:chgData name="" userId="8d34c976a67baf8c" providerId="LiveId" clId="{E3CA85F3-0D00-450B-A9DB-661A4E620EC8}" dt="2017-11-17T04:48:36.137" v="1669" actId="1076"/>
          <ac:picMkLst>
            <pc:docMk/>
            <pc:sldMk cId="3787193191" sldId="346"/>
            <ac:picMk id="2" creationId="{76823C4B-C27D-4934-8FEA-CBC4E5CAC673}"/>
          </ac:picMkLst>
        </pc:picChg>
      </pc:sldChg>
      <pc:sldChg chg="addSp delSp modSp add">
        <pc:chgData name="" userId="8d34c976a67baf8c" providerId="LiveId" clId="{E3CA85F3-0D00-450B-A9DB-661A4E620EC8}" dt="2017-11-17T04:55:53.665" v="1752" actId="14100"/>
        <pc:sldMkLst>
          <pc:docMk/>
          <pc:sldMk cId="2369202867" sldId="347"/>
        </pc:sldMkLst>
        <pc:spChg chg="add del mod">
          <ac:chgData name="" userId="8d34c976a67baf8c" providerId="LiveId" clId="{E3CA85F3-0D00-450B-A9DB-661A4E620EC8}" dt="2017-11-17T04:49:35.268" v="1697" actId="478"/>
          <ac:spMkLst>
            <pc:docMk/>
            <pc:sldMk cId="2369202867" sldId="347"/>
            <ac:spMk id="3" creationId="{70335DEB-5DBA-4345-A66A-2697D456A431}"/>
          </ac:spMkLst>
        </pc:spChg>
        <pc:spChg chg="add del mod">
          <ac:chgData name="" userId="8d34c976a67baf8c" providerId="LiveId" clId="{E3CA85F3-0D00-450B-A9DB-661A4E620EC8}" dt="2017-11-17T04:52:09.408" v="1700" actId="478"/>
          <ac:spMkLst>
            <pc:docMk/>
            <pc:sldMk cId="2369202867" sldId="347"/>
            <ac:spMk id="4" creationId="{E0200248-E7C2-4FF8-B8CC-1D86C15E84F0}"/>
          </ac:spMkLst>
        </pc:spChg>
        <pc:spChg chg="mod">
          <ac:chgData name="" userId="8d34c976a67baf8c" providerId="LiveId" clId="{E3CA85F3-0D00-450B-A9DB-661A4E620EC8}" dt="2017-11-17T04:52:51.022" v="1719" actId="20577"/>
          <ac:spMkLst>
            <pc:docMk/>
            <pc:sldMk cId="2369202867" sldId="347"/>
            <ac:spMk id="14" creationId="{978CB149-AD78-43DE-A750-875E4FF337BB}"/>
          </ac:spMkLst>
        </pc:spChg>
        <pc:spChg chg="del">
          <ac:chgData name="" userId="8d34c976a67baf8c" providerId="LiveId" clId="{E3CA85F3-0D00-450B-A9DB-661A4E620EC8}" dt="2017-11-17T04:49:19.020" v="1677" actId="478"/>
          <ac:spMkLst>
            <pc:docMk/>
            <pc:sldMk cId="2369202867" sldId="347"/>
            <ac:spMk id="25" creationId="{B7672BF4-6081-40ED-B8D0-0402C886203F}"/>
          </ac:spMkLst>
        </pc:spChg>
        <pc:spChg chg="del mod">
          <ac:chgData name="" userId="8d34c976a67baf8c" providerId="LiveId" clId="{E3CA85F3-0D00-450B-A9DB-661A4E620EC8}" dt="2017-11-17T04:49:14.037" v="1676" actId="478"/>
          <ac:spMkLst>
            <pc:docMk/>
            <pc:sldMk cId="2369202867" sldId="347"/>
            <ac:spMk id="30" creationId="{57027609-3841-478A-9002-70B64B457A83}"/>
          </ac:spMkLst>
        </pc:spChg>
        <pc:spChg chg="del">
          <ac:chgData name="" userId="8d34c976a67baf8c" providerId="LiveId" clId="{E3CA85F3-0D00-450B-A9DB-661A4E620EC8}" dt="2017-11-17T04:49:01.373" v="1673" actId="478"/>
          <ac:spMkLst>
            <pc:docMk/>
            <pc:sldMk cId="2369202867" sldId="347"/>
            <ac:spMk id="31" creationId="{F181CCFD-3EB9-41D9-B75D-866A91689111}"/>
          </ac:spMkLst>
        </pc:spChg>
        <pc:picChg chg="del">
          <ac:chgData name="" userId="8d34c976a67baf8c" providerId="LiveId" clId="{E3CA85F3-0D00-450B-A9DB-661A4E620EC8}" dt="2017-11-17T04:48:57.616" v="1672" actId="478"/>
          <ac:picMkLst>
            <pc:docMk/>
            <pc:sldMk cId="2369202867" sldId="347"/>
            <ac:picMk id="2" creationId="{76823C4B-C27D-4934-8FEA-CBC4E5CAC673}"/>
          </ac:picMkLst>
        </pc:picChg>
        <pc:picChg chg="add del mod">
          <ac:chgData name="" userId="8d34c976a67baf8c" providerId="LiveId" clId="{E3CA85F3-0D00-450B-A9DB-661A4E620EC8}" dt="2017-11-17T04:55:43.695" v="1748" actId="478"/>
          <ac:picMkLst>
            <pc:docMk/>
            <pc:sldMk cId="2369202867" sldId="347"/>
            <ac:picMk id="5" creationId="{3F0F36EA-48C4-46A6-922D-37B3CCA08FC8}"/>
          </ac:picMkLst>
        </pc:picChg>
        <pc:picChg chg="add del mod">
          <ac:chgData name="" userId="8d34c976a67baf8c" providerId="LiveId" clId="{E3CA85F3-0D00-450B-A9DB-661A4E620EC8}" dt="2017-11-17T04:53:41.908" v="1726" actId="478"/>
          <ac:picMkLst>
            <pc:docMk/>
            <pc:sldMk cId="2369202867" sldId="347"/>
            <ac:picMk id="6" creationId="{CAFFB97D-42C7-46F7-89E8-C4C637EF3CF6}"/>
          </ac:picMkLst>
        </pc:picChg>
        <pc:picChg chg="add mod modCrop">
          <ac:chgData name="" userId="8d34c976a67baf8c" providerId="LiveId" clId="{E3CA85F3-0D00-450B-A9DB-661A4E620EC8}" dt="2017-11-17T04:55:53.665" v="1752" actId="14100"/>
          <ac:picMkLst>
            <pc:docMk/>
            <pc:sldMk cId="2369202867" sldId="347"/>
            <ac:picMk id="16" creationId="{7AE2F912-D007-4D53-AAEF-0445D69FA5F5}"/>
          </ac:picMkLst>
        </pc:picChg>
      </pc:sldChg>
      <pc:sldChg chg="addSp delSp modSp add del">
        <pc:chgData name="" userId="8d34c976a67baf8c" providerId="LiveId" clId="{E3CA85F3-0D00-450B-A9DB-661A4E620EC8}" dt="2017-11-17T04:58:01.587" v="1769" actId="2696"/>
        <pc:sldMkLst>
          <pc:docMk/>
          <pc:sldMk cId="2639362529" sldId="348"/>
        </pc:sldMkLst>
        <pc:picChg chg="add del mod">
          <ac:chgData name="" userId="8d34c976a67baf8c" providerId="LiveId" clId="{E3CA85F3-0D00-450B-A9DB-661A4E620EC8}" dt="2017-11-17T04:56:43.436" v="1759" actId="478"/>
          <ac:picMkLst>
            <pc:docMk/>
            <pc:sldMk cId="2639362529" sldId="348"/>
            <ac:picMk id="2" creationId="{CB8D0D0B-CF54-4AE8-81CF-73465C475CAE}"/>
          </ac:picMkLst>
        </pc:picChg>
        <pc:picChg chg="add mod">
          <ac:chgData name="" userId="8d34c976a67baf8c" providerId="LiveId" clId="{E3CA85F3-0D00-450B-A9DB-661A4E620EC8}" dt="2017-11-17T04:57:28.939" v="1761" actId="1076"/>
          <ac:picMkLst>
            <pc:docMk/>
            <pc:sldMk cId="2639362529" sldId="348"/>
            <ac:picMk id="3" creationId="{959784F6-0AE3-4268-ADF9-7CB5F89D0931}"/>
          </ac:picMkLst>
        </pc:picChg>
        <pc:picChg chg="del mod">
          <ac:chgData name="" userId="8d34c976a67baf8c" providerId="LiveId" clId="{E3CA85F3-0D00-450B-A9DB-661A4E620EC8}" dt="2017-11-17T04:56:04.830" v="1754" actId="478"/>
          <ac:picMkLst>
            <pc:docMk/>
            <pc:sldMk cId="2639362529" sldId="348"/>
            <ac:picMk id="5" creationId="{3F0F36EA-48C4-46A6-922D-37B3CCA08FC8}"/>
          </ac:picMkLst>
        </pc:picChg>
        <pc:picChg chg="del">
          <ac:chgData name="" userId="8d34c976a67baf8c" providerId="LiveId" clId="{E3CA85F3-0D00-450B-A9DB-661A4E620EC8}" dt="2017-11-17T04:55:34.214" v="1743" actId="478"/>
          <ac:picMkLst>
            <pc:docMk/>
            <pc:sldMk cId="2639362529" sldId="348"/>
            <ac:picMk id="16" creationId="{7AE2F912-D007-4D53-AAEF-0445D69FA5F5}"/>
          </ac:picMkLst>
        </pc:picChg>
      </pc:sldChg>
      <pc:sldChg chg="addSp modSp add">
        <pc:chgData name="" userId="8d34c976a67baf8c" providerId="LiveId" clId="{E3CA85F3-0D00-450B-A9DB-661A4E620EC8}" dt="2017-11-17T04:57:54.894" v="1768" actId="1076"/>
        <pc:sldMkLst>
          <pc:docMk/>
          <pc:sldMk cId="3138537022" sldId="349"/>
        </pc:sldMkLst>
        <pc:picChg chg="add mod">
          <ac:chgData name="" userId="8d34c976a67baf8c" providerId="LiveId" clId="{E3CA85F3-0D00-450B-A9DB-661A4E620EC8}" dt="2017-11-17T04:57:54.894" v="1768" actId="1076"/>
          <ac:picMkLst>
            <pc:docMk/>
            <pc:sldMk cId="3138537022" sldId="349"/>
            <ac:picMk id="2" creationId="{FC478A7F-C73F-4BAC-829A-D01995400973}"/>
          </ac:picMkLst>
        </pc:picChg>
        <pc:picChg chg="mod">
          <ac:chgData name="" userId="8d34c976a67baf8c" providerId="LiveId" clId="{E3CA85F3-0D00-450B-A9DB-661A4E620EC8}" dt="2017-11-17T04:57:47.232" v="1764" actId="1076"/>
          <ac:picMkLst>
            <pc:docMk/>
            <pc:sldMk cId="3138537022" sldId="349"/>
            <ac:picMk id="5" creationId="{3F0F36EA-48C4-46A6-922D-37B3CCA08FC8}"/>
          </ac:picMkLst>
        </pc:picChg>
      </pc:sldChg>
      <pc:sldChg chg="addSp delSp modSp add">
        <pc:chgData name="" userId="8d34c976a67baf8c" providerId="LiveId" clId="{E3CA85F3-0D00-450B-A9DB-661A4E620EC8}" dt="2017-11-17T05:03:19.503" v="2060" actId="20577"/>
        <pc:sldMkLst>
          <pc:docMk/>
          <pc:sldMk cId="894148149" sldId="350"/>
        </pc:sldMkLst>
        <pc:spChg chg="add mod">
          <ac:chgData name="" userId="8d34c976a67baf8c" providerId="LiveId" clId="{E3CA85F3-0D00-450B-A9DB-661A4E620EC8}" dt="2017-11-17T05:03:19.503" v="2060" actId="20577"/>
          <ac:spMkLst>
            <pc:docMk/>
            <pc:sldMk cId="894148149" sldId="350"/>
            <ac:spMk id="3" creationId="{FEB3B1EB-2C59-4A98-8D52-01F68EA0F40F}"/>
          </ac:spMkLst>
        </pc:spChg>
        <pc:spChg chg="mod">
          <ac:chgData name="" userId="8d34c976a67baf8c" providerId="LiveId" clId="{E3CA85F3-0D00-450B-A9DB-661A4E620EC8}" dt="2017-11-17T04:58:46.304" v="1816" actId="20577"/>
          <ac:spMkLst>
            <pc:docMk/>
            <pc:sldMk cId="894148149" sldId="350"/>
            <ac:spMk id="14" creationId="{978CB149-AD78-43DE-A750-875E4FF337BB}"/>
          </ac:spMkLst>
        </pc:spChg>
        <pc:picChg chg="del">
          <ac:chgData name="" userId="8d34c976a67baf8c" providerId="LiveId" clId="{E3CA85F3-0D00-450B-A9DB-661A4E620EC8}" dt="2017-11-17T04:58:22.374" v="1771" actId="478"/>
          <ac:picMkLst>
            <pc:docMk/>
            <pc:sldMk cId="894148149" sldId="350"/>
            <ac:picMk id="2" creationId="{FC478A7F-C73F-4BAC-829A-D01995400973}"/>
          </ac:picMkLst>
        </pc:picChg>
        <pc:picChg chg="del">
          <ac:chgData name="" userId="8d34c976a67baf8c" providerId="LiveId" clId="{E3CA85F3-0D00-450B-A9DB-661A4E620EC8}" dt="2017-11-17T04:58:24.534" v="1772" actId="478"/>
          <ac:picMkLst>
            <pc:docMk/>
            <pc:sldMk cId="894148149" sldId="350"/>
            <ac:picMk id="5" creationId="{3F0F36EA-48C4-46A6-922D-37B3CCA08FC8}"/>
          </ac:picMkLst>
        </pc:picChg>
      </pc:sldChg>
      <pc:sldChg chg="addSp delSp modSp add">
        <pc:chgData name="" userId="8d34c976a67baf8c" providerId="LiveId" clId="{E3CA85F3-0D00-450B-A9DB-661A4E620EC8}" dt="2017-11-17T05:08:02.204" v="2117" actId="1076"/>
        <pc:sldMkLst>
          <pc:docMk/>
          <pc:sldMk cId="329283359" sldId="351"/>
        </pc:sldMkLst>
        <pc:spChg chg="add mod">
          <ac:chgData name="" userId="8d34c976a67baf8c" providerId="LiveId" clId="{E3CA85F3-0D00-450B-A9DB-661A4E620EC8}" dt="2017-11-17T05:04:01.684" v="2068" actId="1076"/>
          <ac:spMkLst>
            <pc:docMk/>
            <pc:sldMk cId="329283359" sldId="351"/>
            <ac:spMk id="2" creationId="{85EC57F0-D6EB-48B3-A153-3FBAF02F28EF}"/>
          </ac:spMkLst>
        </pc:spChg>
        <pc:spChg chg="mod">
          <ac:chgData name="" userId="8d34c976a67baf8c" providerId="LiveId" clId="{E3CA85F3-0D00-450B-A9DB-661A4E620EC8}" dt="2017-11-17T05:04:01.684" v="2068" actId="1076"/>
          <ac:spMkLst>
            <pc:docMk/>
            <pc:sldMk cId="329283359" sldId="351"/>
            <ac:spMk id="3" creationId="{FEB3B1EB-2C59-4A98-8D52-01F68EA0F40F}"/>
          </ac:spMkLst>
        </pc:spChg>
        <pc:spChg chg="add del mod">
          <ac:chgData name="" userId="8d34c976a67baf8c" providerId="LiveId" clId="{E3CA85F3-0D00-450B-A9DB-661A4E620EC8}" dt="2017-11-17T05:02:17.557" v="2005" actId="1076"/>
          <ac:spMkLst>
            <pc:docMk/>
            <pc:sldMk cId="329283359" sldId="351"/>
            <ac:spMk id="4" creationId="{7DF07022-AD09-4456-9043-368314284EEE}"/>
          </ac:spMkLst>
        </pc:spChg>
        <pc:spChg chg="add mod ord">
          <ac:chgData name="" userId="8d34c976a67baf8c" providerId="LiveId" clId="{E3CA85F3-0D00-450B-A9DB-661A4E620EC8}" dt="2017-11-17T05:07:52.295" v="2115" actId="166"/>
          <ac:spMkLst>
            <pc:docMk/>
            <pc:sldMk cId="329283359" sldId="351"/>
            <ac:spMk id="5" creationId="{4E555E25-48C8-4EE0-ACBF-A6D6551524D3}"/>
          </ac:spMkLst>
        </pc:spChg>
        <pc:spChg chg="mod">
          <ac:chgData name="" userId="8d34c976a67baf8c" providerId="LiveId" clId="{E3CA85F3-0D00-450B-A9DB-661A4E620EC8}" dt="2017-11-17T05:01:57.124" v="1992" actId="5793"/>
          <ac:spMkLst>
            <pc:docMk/>
            <pc:sldMk cId="329283359" sldId="351"/>
            <ac:spMk id="14" creationId="{978CB149-AD78-43DE-A750-875E4FF337BB}"/>
          </ac:spMkLst>
        </pc:spChg>
        <pc:picChg chg="add del mod modCrop">
          <ac:chgData name="" userId="8d34c976a67baf8c" providerId="LiveId" clId="{E3CA85F3-0D00-450B-A9DB-661A4E620EC8}" dt="2017-11-17T05:06:52.456" v="2099" actId="478"/>
          <ac:picMkLst>
            <pc:docMk/>
            <pc:sldMk cId="329283359" sldId="351"/>
            <ac:picMk id="6" creationId="{7395F67F-63F0-4834-AB16-8BE0BF79CF42}"/>
          </ac:picMkLst>
        </pc:picChg>
        <pc:picChg chg="add del mod modCrop">
          <ac:chgData name="" userId="8d34c976a67baf8c" providerId="LiveId" clId="{E3CA85F3-0D00-450B-A9DB-661A4E620EC8}" dt="2017-11-17T05:07:54.813" v="2116" actId="1076"/>
          <ac:picMkLst>
            <pc:docMk/>
            <pc:sldMk cId="329283359" sldId="351"/>
            <ac:picMk id="16" creationId="{1CABF02C-CC22-48EA-BC0D-82343D88ED0C}"/>
          </ac:picMkLst>
        </pc:picChg>
        <pc:picChg chg="add mod modCrop">
          <ac:chgData name="" userId="8d34c976a67baf8c" providerId="LiveId" clId="{E3CA85F3-0D00-450B-A9DB-661A4E620EC8}" dt="2017-11-17T05:08:02.204" v="2117" actId="1076"/>
          <ac:picMkLst>
            <pc:docMk/>
            <pc:sldMk cId="329283359" sldId="351"/>
            <ac:picMk id="17" creationId="{55E5E849-AF56-4E90-A087-79E5F69E881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34.070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2622 1352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7T04:19:44.601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2702 63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19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49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40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75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7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2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79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42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0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5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7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news.com/04d7dcc8c52b474cac498314240f891a/Following-Trump-visit,-China-sending-envoy-to-North-Korea" TargetMode="External"/><Relationship Id="rId5" Type="http://schemas.openxmlformats.org/officeDocument/2006/relationships/image" Target="../media/image5.png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news.com/04d7dcc8c52b474cac498314240f891a/Following-Trump-visit,-China-sending-envoy-to-North-Korea" TargetMode="External"/><Relationship Id="rId5" Type="http://schemas.openxmlformats.org/officeDocument/2006/relationships/image" Target="../media/image5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098100"/>
            <a:ext cx="10800522" cy="26161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Sprint 1 Review</a:t>
            </a:r>
          </a:p>
          <a:p>
            <a:pPr algn="ctr"/>
            <a:r>
              <a:rPr lang="en-US" sz="7200" dirty="0">
                <a:solidFill>
                  <a:srgbClr val="27515E"/>
                </a:solidFill>
              </a:rPr>
              <a:t>Reading Web News Sources</a:t>
            </a:r>
            <a:endParaRPr lang="en-US" sz="2800" dirty="0">
              <a:solidFill>
                <a:srgbClr val="27515E"/>
              </a:solidFill>
            </a:endParaRPr>
          </a:p>
          <a:p>
            <a:pPr algn="ctr"/>
            <a:r>
              <a:rPr lang="en-US" sz="2800" dirty="0">
                <a:solidFill>
                  <a:srgbClr val="27515E"/>
                </a:solidFill>
              </a:rPr>
              <a:t>November 16, 2017</a:t>
            </a:r>
          </a:p>
          <a:p>
            <a:pPr algn="ctr"/>
            <a:r>
              <a:rPr lang="en-US" sz="2800" dirty="0">
                <a:solidFill>
                  <a:srgbClr val="27515E"/>
                </a:solidFill>
              </a:rPr>
              <a:t>Jon Honda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Get web news into Newspaper Library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576414D-C0BF-4995-814E-C94425024412}"/>
              </a:ext>
            </a:extLst>
          </p:cNvPr>
          <p:cNvSpPr/>
          <p:nvPr/>
        </p:nvSpPr>
        <p:spPr>
          <a:xfrm>
            <a:off x="4087906" y="2184100"/>
            <a:ext cx="78085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&gt;&gt;&gt; from newspaper import Article 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url</a:t>
            </a:r>
            <a:r>
              <a:rPr lang="en-US" dirty="0">
                <a:latin typeface="Calibri" panose="020F0502020204030204" pitchFamily="34" charset="0"/>
              </a:rPr>
              <a:t> = '</a:t>
            </a:r>
            <a:r>
              <a:rPr lang="en-US" dirty="0">
                <a:latin typeface="Calibri" panose="020F0502020204030204" pitchFamily="34" charset="0"/>
                <a:hlinkClick r:id="rId6"/>
              </a:rPr>
              <a:t>https://apnews.com/04d7dcc8c52b474cac498314240f891a/Following-Trump-visit,-China-sending-envoy-to-North-Korea</a:t>
            </a:r>
            <a:r>
              <a:rPr lang="en-US" dirty="0">
                <a:latin typeface="Calibri" panose="020F0502020204030204" pitchFamily="34" charset="0"/>
              </a:rPr>
              <a:t>’ 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</a:t>
            </a:r>
            <a:r>
              <a:rPr lang="en-US" dirty="0">
                <a:latin typeface="Calibri" panose="020F0502020204030204" pitchFamily="34" charset="0"/>
              </a:rPr>
              <a:t> = Article(</a:t>
            </a:r>
            <a:r>
              <a:rPr lang="en-US" dirty="0" err="1">
                <a:latin typeface="Calibri" panose="020F0502020204030204" pitchFamily="34" charset="0"/>
              </a:rPr>
              <a:t>url</a:t>
            </a:r>
            <a:r>
              <a:rPr lang="en-US" dirty="0">
                <a:latin typeface="Calibri" panose="020F0502020204030204" pitchFamily="34" charset="0"/>
              </a:rPr>
              <a:t>) 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myArticle.download</a:t>
            </a:r>
            <a:r>
              <a:rPr lang="en-US" dirty="0">
                <a:latin typeface="Calibri" panose="020F0502020204030204" pitchFamily="34" charset="0"/>
              </a:rPr>
              <a:t>()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myArticle.parse</a:t>
            </a:r>
            <a:r>
              <a:rPr lang="en-US" dirty="0">
                <a:latin typeface="Calibri" panose="020F0502020204030204" pitchFamily="34" charset="0"/>
              </a:rPr>
              <a:t>()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535517-3E97-42DB-B80C-DBEE8978E6C6}"/>
              </a:ext>
            </a:extLst>
          </p:cNvPr>
          <p:cNvGrpSpPr/>
          <p:nvPr/>
        </p:nvGrpSpPr>
        <p:grpSpPr>
          <a:xfrm>
            <a:off x="1040032" y="2195547"/>
            <a:ext cx="4501234" cy="2852444"/>
            <a:chOff x="1146439" y="1373394"/>
            <a:chExt cx="4501234" cy="28524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A1519D-D8E4-40BB-AA1E-1D8CB6969C50}"/>
                </a:ext>
              </a:extLst>
            </p:cNvPr>
            <p:cNvSpPr txBox="1"/>
            <p:nvPr/>
          </p:nvSpPr>
          <p:spPr>
            <a:xfrm>
              <a:off x="1146439" y="1373394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Get Article “class” from Library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FD5D15-293E-4FEC-B820-93F0D5C7C1B5}"/>
                </a:ext>
              </a:extLst>
            </p:cNvPr>
            <p:cNvSpPr txBox="1"/>
            <p:nvPr/>
          </p:nvSpPr>
          <p:spPr>
            <a:xfrm>
              <a:off x="1881545" y="1682076"/>
              <a:ext cx="3370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Define news article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url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669B20-2FC5-4E03-B2BA-4627C036A656}"/>
                </a:ext>
              </a:extLst>
            </p:cNvPr>
            <p:cNvSpPr txBox="1"/>
            <p:nvPr/>
          </p:nvSpPr>
          <p:spPr>
            <a:xfrm>
              <a:off x="1146439" y="2181197"/>
              <a:ext cx="3370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Make instance of Article “class”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FF780E-8CB1-4084-AA22-FBF21CA45ED5}"/>
                </a:ext>
              </a:extLst>
            </p:cNvPr>
            <p:cNvSpPr txBox="1"/>
            <p:nvPr/>
          </p:nvSpPr>
          <p:spPr>
            <a:xfrm>
              <a:off x="1999039" y="2430592"/>
              <a:ext cx="33707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Download web article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672BF4-6081-40ED-B8D0-0402C886203F}"/>
                </a:ext>
              </a:extLst>
            </p:cNvPr>
            <p:cNvSpPr txBox="1"/>
            <p:nvPr/>
          </p:nvSpPr>
          <p:spPr>
            <a:xfrm>
              <a:off x="2276944" y="2748510"/>
              <a:ext cx="33707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            Find 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7027609-3841-478A-9002-70B64B457A83}"/>
              </a:ext>
            </a:extLst>
          </p:cNvPr>
          <p:cNvSpPr txBox="1"/>
          <p:nvPr/>
        </p:nvSpPr>
        <p:spPr>
          <a:xfrm>
            <a:off x="559573" y="1575326"/>
            <a:ext cx="352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Code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1CCFD-3EB9-41D9-B75D-866A91689111}"/>
              </a:ext>
            </a:extLst>
          </p:cNvPr>
          <p:cNvSpPr txBox="1"/>
          <p:nvPr/>
        </p:nvSpPr>
        <p:spPr>
          <a:xfrm>
            <a:off x="4087906" y="1575326"/>
            <a:ext cx="452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42328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Extract Data w/ Newspaper Library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7672BF4-6081-40ED-B8D0-0402C886203F}"/>
              </a:ext>
            </a:extLst>
          </p:cNvPr>
          <p:cNvSpPr txBox="1"/>
          <p:nvPr/>
        </p:nvSpPr>
        <p:spPr>
          <a:xfrm>
            <a:off x="2506220" y="2103190"/>
            <a:ext cx="18255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Get Authors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Get Publish Date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Get Article Text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Get 1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st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Image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Get Movies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027609-3841-478A-9002-70B64B457A83}"/>
              </a:ext>
            </a:extLst>
          </p:cNvPr>
          <p:cNvSpPr txBox="1"/>
          <p:nvPr/>
        </p:nvSpPr>
        <p:spPr>
          <a:xfrm>
            <a:off x="559573" y="1354698"/>
            <a:ext cx="352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Code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1CCFD-3EB9-41D9-B75D-866A91689111}"/>
              </a:ext>
            </a:extLst>
          </p:cNvPr>
          <p:cNvSpPr txBox="1"/>
          <p:nvPr/>
        </p:nvSpPr>
        <p:spPr>
          <a:xfrm>
            <a:off x="4652757" y="1382041"/>
            <a:ext cx="452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823C4B-C27D-4934-8FEA-CBC4E5CAC6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692"/>
          <a:stretch/>
        </p:blipFill>
        <p:spPr>
          <a:xfrm>
            <a:off x="4717676" y="2107545"/>
            <a:ext cx="6743700" cy="323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9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Newspaper Library Extracted Data: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AE2F912-D007-4D53-AAEF-0445D69FA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24" y="1328926"/>
            <a:ext cx="11545731" cy="42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Newspaper Library Extracted Data: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0F36EA-48C4-46A6-922D-37B3CCA08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73" y="1382041"/>
            <a:ext cx="10982325" cy="320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478A7F-C73F-4BAC-829A-D01995400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35" y="4565679"/>
            <a:ext cx="108966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3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Newspaper Library – Thin Documentation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EB3B1EB-2C59-4A98-8D52-01F68EA0F40F}"/>
              </a:ext>
            </a:extLst>
          </p:cNvPr>
          <p:cNvSpPr txBox="1"/>
          <p:nvPr/>
        </p:nvSpPr>
        <p:spPr>
          <a:xfrm>
            <a:off x="504155" y="1795882"/>
            <a:ext cx="9227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Hows’ it work?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What are all the commands?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Any limitations?</a:t>
            </a:r>
          </a:p>
        </p:txBody>
      </p:sp>
    </p:spTree>
    <p:extLst>
      <p:ext uri="{BB962C8B-B14F-4D97-AF65-F5344CB8AC3E}">
        <p14:creationId xmlns:p14="http://schemas.microsoft.com/office/powerpoint/2010/main" val="89414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No Soup for You…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EB3B1EB-2C59-4A98-8D52-01F68EA0F40F}"/>
              </a:ext>
            </a:extLst>
          </p:cNvPr>
          <p:cNvSpPr txBox="1"/>
          <p:nvPr/>
        </p:nvSpPr>
        <p:spPr>
          <a:xfrm>
            <a:off x="318887" y="2378845"/>
            <a:ext cx="5296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Hows’ it work?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What are all the commands?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200" dirty="0"/>
              <a:t>Any limitations?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5EC57F0-D6EB-48B3-A153-3FBAF02F28EF}"/>
              </a:ext>
            </a:extLst>
          </p:cNvPr>
          <p:cNvSpPr/>
          <p:nvPr/>
        </p:nvSpPr>
        <p:spPr>
          <a:xfrm>
            <a:off x="5255491" y="2184881"/>
            <a:ext cx="600364" cy="184958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ABF02C-CC22-48EA-BC0D-82343D88E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21" t="25905" r="42085" b="37275"/>
          <a:stretch/>
        </p:blipFill>
        <p:spPr>
          <a:xfrm>
            <a:off x="6018220" y="2586323"/>
            <a:ext cx="6168158" cy="12692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E5E849-AF56-4E90-A087-79E5F69E88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356"/>
          <a:stretch/>
        </p:blipFill>
        <p:spPr>
          <a:xfrm>
            <a:off x="10279069" y="1130963"/>
            <a:ext cx="1907309" cy="200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55E25-48C8-4EE0-ACBF-A6D6551524D3}"/>
              </a:ext>
            </a:extLst>
          </p:cNvPr>
          <p:cNvSpPr txBox="1"/>
          <p:nvPr/>
        </p:nvSpPr>
        <p:spPr>
          <a:xfrm>
            <a:off x="5684750" y="2463341"/>
            <a:ext cx="510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?=</a:t>
            </a:r>
          </a:p>
        </p:txBody>
      </p:sp>
    </p:spTree>
    <p:extLst>
      <p:ext uri="{BB962C8B-B14F-4D97-AF65-F5344CB8AC3E}">
        <p14:creationId xmlns:p14="http://schemas.microsoft.com/office/powerpoint/2010/main" val="32928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1920421"/>
            <a:ext cx="10800522" cy="2893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Fin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</a:rPr>
              <a:t>Pau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</a:rPr>
              <a:t>Done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273225"/>
            <a:ext cx="6051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0415" y="6280295"/>
            <a:ext cx="6051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26159" y="6463692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Motivating Idea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6980" y="2910413"/>
            <a:ext cx="7216262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400"/>
              </a:spcBef>
              <a:spcAft>
                <a:spcPts val="1400"/>
              </a:spcAft>
            </a:pPr>
            <a:r>
              <a:rPr lang="en-US" sz="2400" dirty="0"/>
              <a:t>Is it good news? Bad news? (bias)</a:t>
            </a:r>
          </a:p>
          <a:p>
            <a:pPr>
              <a:spcBef>
                <a:spcPts val="1400"/>
              </a:spcBef>
              <a:spcAft>
                <a:spcPts val="1400"/>
              </a:spcAft>
            </a:pPr>
            <a:r>
              <a:rPr lang="en-US" sz="2400" dirty="0"/>
              <a:t>Are different sources covering different aspects of story?</a:t>
            </a:r>
          </a:p>
          <a:p>
            <a:pPr>
              <a:spcBef>
                <a:spcPts val="1400"/>
              </a:spcBef>
              <a:spcAft>
                <a:spcPts val="1400"/>
              </a:spcAft>
            </a:pPr>
            <a:r>
              <a:rPr lang="en-US" sz="2400" dirty="0"/>
              <a:t>Are different sources tending toward different biases?</a:t>
            </a:r>
          </a:p>
        </p:txBody>
      </p:sp>
      <p:sp>
        <p:nvSpPr>
          <p:cNvPr id="3" name="Right Brace 2"/>
          <p:cNvSpPr/>
          <p:nvPr/>
        </p:nvSpPr>
        <p:spPr>
          <a:xfrm rot="10800000">
            <a:off x="4443574" y="2839841"/>
            <a:ext cx="506027" cy="2059619"/>
          </a:xfrm>
          <a:prstGeom prst="rightBrace">
            <a:avLst>
              <a:gd name="adj1" fmla="val 8333"/>
              <a:gd name="adj2" fmla="val 5086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0517" y="3608040"/>
            <a:ext cx="3994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Identify article sentiment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761" y="1028304"/>
            <a:ext cx="4782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Sentiment moves market prices</a:t>
            </a:r>
          </a:p>
        </p:txBody>
      </p:sp>
      <p:sp>
        <p:nvSpPr>
          <p:cNvPr id="6" name="Down Arrow 5"/>
          <p:cNvSpPr/>
          <p:nvPr/>
        </p:nvSpPr>
        <p:spPr>
          <a:xfrm>
            <a:off x="2148007" y="1821427"/>
            <a:ext cx="690572" cy="1614791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6 minutes ago &#10;https•//apn. &#10;RELATED TOPICS &#10;Beijing &#10;North Korea &#10;North America &#10;China &#10;Pyongyang &#10;Donald Trump &#10;More from &#10;International News &#10;Following Trump visit, China sending envoy to North Korea &#10;BEIJING (AP) — Following President Donald Trump's visit to Beijing, China says it's sending a high-level special envoy to &#10;North Korea amid an extended chill in relations between the neighbors over Pyongyang's nuclear weapons and missile &#10;The official Xinhua News Agency said Wednesday that director ofthe ruling Communist Party's International Liaison &#10;Department, Song Tao, would travel to Pyongyang on Friday to report on the party's national congress held last month. &#10;Xinhua made no mention of Trump's visit or the North's defense programs, although Trump has repeatedly called on Beijing &#10;to do more to use its influence to pressure Pyongyang into altering its behavior. &#10;Song would be the first ministerial-level Chinese official to visit North Korea since October 2015 when Politburo Standing &#10;Committee member Liu Yunshan met with leader Kim Jong U n. &#10;APNEWS Login ISignup &#10;Q AP Top News Sports Entertainment Explore v &#10;Zimbabwe army says 'this is &#10;not a takeover' and Mugabe &#10;safe &#10;26 m irs ago ">
            <a:extLst>
              <a:ext uri="{FF2B5EF4-FFF2-40B4-BE49-F238E27FC236}">
                <a16:creationId xmlns:a16="http://schemas.microsoft.com/office/drawing/2014/main" id="{FF275D7A-108D-4574-9926-C36EF1650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r="4099" b="5053"/>
          <a:stretch/>
        </p:blipFill>
        <p:spPr bwMode="auto">
          <a:xfrm>
            <a:off x="695739" y="1245245"/>
            <a:ext cx="10800522" cy="504953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1344" y="648420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Baby Steps…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573" y="682595"/>
            <a:ext cx="974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1: How do web sources encode their articles?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 &#10;16 minutes ago &#10;Console &#10;ODOCTYPE html &gt; &#10;&lt;html &#10;• (body &#10;(div &#10;&lt;div &#10;AP N &#10;BEIJING (AP) — Following President Donald Trump's visit to Beijing, China says it's sending a high-level special envoy to &#10;North Korea amid an extended chill in relations between the neighbors over Pyongyang's nuclear weapons and missile &#10;Debugger ) Style Editor Performance Memory &#10;Network Storage &#10;Q Search HTML &#10;style-&quot;background-color: &#10;fade&quot; &#10;&lt;div hc.isMainFeed()}&quot; &#10;(div &#10;(div &#10;(div &#10;• &lt;div &#10;&lt;div &#10;&lt;div class-&quot;eradientcontainer &#10;contentAr•ea&quot; Class=&quot; &#10;(div &#10;&lt;div class-&quot;mobile &#10;A/div&gt; &#10;(div &#10;page &#10;BEIJING (AP) — Following President Donald Trurv's visit to Bei3ing, China says it's sending a high-level special envoy to North Korea amid an extended chill in &#10;relations between the neighbors over Pyongyang's nuclear weapons am' missile programs. &#10;The Official Xinhua Agency said Wednesday that Of the Party's International Liaison &#10;Friday to report on the party's national congress held last month. &#10;Song Tao, &#10;to Pyongyang on ">
            <a:extLst>
              <a:ext uri="{FF2B5EF4-FFF2-40B4-BE49-F238E27FC236}">
                <a16:creationId xmlns:a16="http://schemas.microsoft.com/office/drawing/2014/main" id="{9A1AC8A7-52E1-43FD-BF1C-1D2BC4094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2"/>
          <a:stretch/>
        </p:blipFill>
        <p:spPr bwMode="auto">
          <a:xfrm>
            <a:off x="354095" y="1312075"/>
            <a:ext cx="11711589" cy="460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50027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1344" y="651072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Baby Steps…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573" y="682595"/>
            <a:ext cx="974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1: How do web sources encode their articles?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2C23A-1FF4-418F-B2ED-6D6EAD3B0D50}"/>
              </a:ext>
            </a:extLst>
          </p:cNvPr>
          <p:cNvSpPr txBox="1"/>
          <p:nvPr/>
        </p:nvSpPr>
        <p:spPr>
          <a:xfrm>
            <a:off x="5903168" y="3062634"/>
            <a:ext cx="593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Answer: HTML code (a form of XML)</a:t>
            </a:r>
          </a:p>
        </p:txBody>
      </p:sp>
    </p:spTree>
    <p:extLst>
      <p:ext uri="{BB962C8B-B14F-4D97-AF65-F5344CB8AC3E}">
        <p14:creationId xmlns:p14="http://schemas.microsoft.com/office/powerpoint/2010/main" val="24586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 &#10;16 minutes ago &#10;Console &#10;ODOCTYPE html &gt; &#10;&lt;html &#10;• (body &#10;(div &#10;&lt;div &#10;AP N &#10;BEIJING (AP) — Following President Donald Trump's visit to Beijing, China says it's sending a high-level special envoy to &#10;North Korea amid an extended chill in relations between the neighbors over Pyongyang's nuclear weapons and missile &#10;Debugger ) Style Editor Performance Memory &#10;Network Storage &#10;Q Search HTML &#10;style-&quot;background-color: &#10;fade&quot; &#10;&lt;div hc.isMainFeed()}&quot; &#10;(div &#10;(div &#10;(div &#10;• &lt;div &#10;&lt;div &#10;&lt;div class-&quot;eradientcontainer &#10;contentAr•ea&quot; Class=&quot; &#10;(div &#10;&lt;div class-&quot;mobile &#10;A/div&gt; &#10;(div &#10;page &#10;BEIJING (AP) — Following President Donald Trurv's visit to Bei3ing, China says it's sending a high-level special envoy to North Korea amid an extended chill in &#10;relations between the neighbors over Pyongyang's nuclear weapons am' missile programs. &#10;The Official Xinhua Agency said Wednesday that Of the Party's International Liaison &#10;Friday to report on the party's national congress held last month. &#10;Song Tao, &#10;to Pyongyang on ">
            <a:extLst>
              <a:ext uri="{FF2B5EF4-FFF2-40B4-BE49-F238E27FC236}">
                <a16:creationId xmlns:a16="http://schemas.microsoft.com/office/drawing/2014/main" id="{9A1AC8A7-52E1-43FD-BF1C-1D2BC4094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2"/>
          <a:stretch/>
        </p:blipFill>
        <p:spPr bwMode="auto">
          <a:xfrm>
            <a:off x="354095" y="1312075"/>
            <a:ext cx="11711589" cy="460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488807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1344" y="648880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Baby Steps…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573" y="682595"/>
            <a:ext cx="974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1: How do web sources encode their articles?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2C23A-1FF4-418F-B2ED-6D6EAD3B0D50}"/>
              </a:ext>
            </a:extLst>
          </p:cNvPr>
          <p:cNvSpPr txBox="1"/>
          <p:nvPr/>
        </p:nvSpPr>
        <p:spPr>
          <a:xfrm>
            <a:off x="5903168" y="3062634"/>
            <a:ext cx="593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Answer: HTML code (a form of XML)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9BD6F-4716-4863-A619-2A1EEF21B6EC}"/>
              </a:ext>
            </a:extLst>
          </p:cNvPr>
          <p:cNvSpPr txBox="1"/>
          <p:nvPr/>
        </p:nvSpPr>
        <p:spPr>
          <a:xfrm>
            <a:off x="8425311" y="3585854"/>
            <a:ext cx="3412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…but java script made</a:t>
            </a:r>
          </a:p>
        </p:txBody>
      </p:sp>
    </p:spTree>
    <p:extLst>
      <p:ext uri="{BB962C8B-B14F-4D97-AF65-F5344CB8AC3E}">
        <p14:creationId xmlns:p14="http://schemas.microsoft.com/office/powerpoint/2010/main" val="121789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Patterns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974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2: Find HTML coding patterns</a:t>
            </a:r>
          </a:p>
        </p:txBody>
      </p:sp>
      <p:pic>
        <p:nvPicPr>
          <p:cNvPr id="5122" name="Picture 2" descr="Machine generated alternative text:&#10;Console &#10;&lt;script&gt;&lt;/script&gt; &#10;D Debugger &#10;Style Editor &#10;Performance &#10;Memory &#10;— Network &#10;Storage &#10;4 of 9 &#10;DATEI &#10;&lt;script type=&quot;application/ld+json&quot;&gt; &#10;(function (i, s, o, g, r, a, m) { i [ 'GoogleAna1yticsObject' &#10;s. createE1ement(o), m &#10;s . getE1ements8yTagName(o) a . async &#10;'gal); ga(' create', 'UA-191Ø4461-33', &#10;'auto'); &#10;/analytics . js' &#10;sending envoy to North Korea&quot; &#10;dimension8' : &#10;' dimensionll &#10;i[r] Il function ( ) { &#10;— i[r].q Il [ ] ) . push(arguments) } , i [r] .1 &#10;— 1 new Date(); a &#10;= 1; a. src = g; m. parentNode. insert8efore(a, m) } ) (window, document, 'script' , &#10;' https : / ,/vn.n.'. google-analytics . com &#10;ga(' set' , { 'dimensionl' : 'Ø4d7dcc8c52b474cac49831424Øf891a' , ' &#10;dimension4' : &quot;Following Trump visit, China &#10;'NO' } ) ; ga('send', 'pageview'); &#10;{ &quot;@context&quot;: &quot;http://schema.org&quot;, &quot;@type&quot;: &quot;NewsArtic1e&quot;, &#10;: { &quot;@type&quot;• &#10;&quot;https://apnews . com/04d7dcc8c52b474cac498314240f891a&quot; &#10;&quot;main EntityOfPage&quot; &#10;&quot;WebPage &quot; , &#10;'Cid&quot; • &#10;&quot;image&quot;: { &quot;@type&quot; &#10;&quot;headline&quot; : &#10;&quot;Following Trump visit, China sending envoy to North Korea&quot;, &#10;&quot;ImageObj ect&quot; , &#10;&quot;url&quot;: &#10;{ &quot;@type &#10;&quot;2017-11-15 &#10;&quot;dateModified&quot; : &#10;&quot;2017-11-15 &#10;&quot;author&quot; : &#10;&quot;: &quot;Person&quot;, &quot;name&quot;: &quot;AP Staff&quot; &#10;: { &quot;@type&quot;• &quot;ImageObject&quot; , &#10;Press &quot; , &#10;&quot;logo&quot; &#10;&quot;url &quot; : &#10;&quot;http://apcontextual . appspot . com/Support/AMPLogo.png&quot;, &#10;&quot;width &quot; : &#10;&lt;/script&gt; &#10;&lt;style &#10;&lt;/head&gt; &#10;&quot;height&quot;: &#10;&quot;width&quot;: &quot;None&quot; &#10;&quot;datePub1ished&quot; : &#10;• { &quot;@type&quot;• &quot;Organization&quot;, &#10;publisher&quot; &#10;&quot;name&quot;: &quot;Associated &#10;60 } l, &#10;600, &quot;height&quot; &#10;&quot;description &quot; • &#10;&lt;script type=&quot;text/javascript&quot; src=&quot;https://iadserve.postrelease.com/t?ntv ur1=https%3A%2F%2Fapn...nvov-to-North-Korea&amp;prx referrer=https%3A%2F%2Fapnews . ">
            <a:extLst>
              <a:ext uri="{FF2B5EF4-FFF2-40B4-BE49-F238E27FC236}">
                <a16:creationId xmlns:a16="http://schemas.microsoft.com/office/drawing/2014/main" id="{D9DDAF37-2527-4387-BD8A-FD3C7534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8" b="20637"/>
          <a:stretch/>
        </p:blipFill>
        <p:spPr bwMode="auto">
          <a:xfrm>
            <a:off x="752" y="1328926"/>
            <a:ext cx="12192000" cy="17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71C533D-72AF-47F1-80D1-9BAB9557DC21}"/>
              </a:ext>
            </a:extLst>
          </p:cNvPr>
          <p:cNvSpPr/>
          <p:nvPr/>
        </p:nvSpPr>
        <p:spPr>
          <a:xfrm rot="16200000">
            <a:off x="672677" y="3218653"/>
            <a:ext cx="1963540" cy="1424476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JSON!</a:t>
            </a:r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Patterns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974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2: Some JSON News </a:t>
            </a:r>
            <a:r>
              <a:rPr lang="en-US" sz="3600" dirty="0" err="1"/>
              <a:t>Encodements</a:t>
            </a:r>
            <a:endParaRPr lang="en-US" sz="3600" dirty="0"/>
          </a:p>
        </p:txBody>
      </p:sp>
      <p:pic>
        <p:nvPicPr>
          <p:cNvPr id="5122" name="Picture 2" descr="Machine generated alternative text:&#10;Console &#10;&lt;script&gt;&lt;/script&gt; &#10;D Debugger &#10;Style Editor &#10;Performance &#10;Memory &#10;— Network &#10;Storage &#10;4 of 9 &#10;DATEI &#10;&lt;script type=&quot;application/ld+json&quot;&gt; &#10;(function (i, s, o, g, r, a, m) { i [ 'GoogleAna1yticsObject' &#10;s. createE1ement(o), m &#10;s . getE1ements8yTagName(o) a . async &#10;'gal); ga(' create', 'UA-191Ø4461-33', &#10;'auto'); &#10;/analytics . js' &#10;sending envoy to North Korea&quot; &#10;dimension8' : &#10;' dimensionll &#10;i[r] Il function ( ) { &#10;— i[r].q Il [ ] ) . push(arguments) } , i [r] .1 &#10;— 1 new Date(); a &#10;= 1; a. src = g; m. parentNode. insert8efore(a, m) } ) (window, document, 'script' , &#10;' https : / ,/vn.n.'. google-analytics . com &#10;ga(' set' , { 'dimensionl' : 'Ø4d7dcc8c52b474cac49831424Øf891a' , ' &#10;dimension4' : &quot;Following Trump visit, China &#10;'NO' } ) ; ga('send', 'pageview'); &#10;{ &quot;@context&quot;: &quot;http://schema.org&quot;, &quot;@type&quot;: &quot;NewsArtic1e&quot;, &#10;: { &quot;@type&quot;• &#10;&quot;https://apnews . com/04d7dcc8c52b474cac498314240f891a&quot; &#10;&quot;main EntityOfPage&quot; &#10;&quot;WebPage &quot; , &#10;'Cid&quot; • &#10;&quot;image&quot;: { &quot;@type&quot; &#10;&quot;headline&quot; : &#10;&quot;Following Trump visit, China sending envoy to North Korea&quot;, &#10;&quot;ImageObj ect&quot; , &#10;&quot;url&quot;: &#10;{ &quot;@type &#10;&quot;2017-11-15 &#10;&quot;dateModified&quot; : &#10;&quot;2017-11-15 &#10;&quot;author&quot; : &#10;&quot;: &quot;Person&quot;, &quot;name&quot;: &quot;AP Staff&quot; &#10;: { &quot;@type&quot;• &quot;ImageObject&quot; , &#10;Press &quot; , &#10;&quot;logo&quot; &#10;&quot;url &quot; : &#10;&quot;http://apcontextual . appspot . com/Support/AMPLogo.png&quot;, &#10;&quot;width &quot; : &#10;&lt;/script&gt; &#10;&lt;style &#10;&lt;/head&gt; &#10;&quot;height&quot;: &#10;&quot;width&quot;: &quot;None&quot; &#10;&quot;datePub1ished&quot; : &#10;• { &quot;@type&quot;• &quot;Organization&quot;, &#10;publisher&quot; &#10;&quot;name&quot;: &quot;Associated &#10;60 } l, &#10;600, &quot;height&quot; &#10;&quot;description &quot; • &#10;&lt;script type=&quot;text/javascript&quot; src=&quot;https://iadserve.postrelease.com/t?ntv ur1=https%3A%2F%2Fapn...nvov-to-North-Korea&amp;prx referrer=https%3A%2F%2Fapnews . ">
            <a:extLst>
              <a:ext uri="{FF2B5EF4-FFF2-40B4-BE49-F238E27FC236}">
                <a16:creationId xmlns:a16="http://schemas.microsoft.com/office/drawing/2014/main" id="{D9DDAF37-2527-4387-BD8A-FD3C7534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" t="51250" r="34102" b="26414"/>
          <a:stretch/>
        </p:blipFill>
        <p:spPr bwMode="auto">
          <a:xfrm>
            <a:off x="122901" y="1438560"/>
            <a:ext cx="11946197" cy="107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775A75-65C1-49D3-BC95-3E75FABF0EE0}"/>
                  </a:ext>
                </a:extLst>
              </p14:cNvPr>
              <p14:cNvContentPartPr/>
              <p14:nvPr/>
            </p14:nvContentPartPr>
            <p14:xfrm>
              <a:off x="1882399" y="1855505"/>
              <a:ext cx="288" cy="28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775A75-65C1-49D3-BC95-3E75FABF0E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1167" y="1844273"/>
                <a:ext cx="23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99F515-4639-4EE4-AF2C-950FD90AF83F}"/>
              </a:ext>
            </a:extLst>
          </p:cNvPr>
          <p:cNvCxnSpPr>
            <a:cxnSpLocks/>
          </p:cNvCxnSpPr>
          <p:nvPr/>
        </p:nvCxnSpPr>
        <p:spPr>
          <a:xfrm flipV="1">
            <a:off x="122901" y="1884446"/>
            <a:ext cx="7515028" cy="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AF6952-4FA6-4482-B97E-3E87832362C4}"/>
              </a:ext>
            </a:extLst>
          </p:cNvPr>
          <p:cNvCxnSpPr>
            <a:cxnSpLocks/>
          </p:cNvCxnSpPr>
          <p:nvPr/>
        </p:nvCxnSpPr>
        <p:spPr>
          <a:xfrm flipV="1">
            <a:off x="6738854" y="2187929"/>
            <a:ext cx="5330244" cy="984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050269-4240-41D9-8A8B-0D783729E4C6}"/>
              </a:ext>
            </a:extLst>
          </p:cNvPr>
          <p:cNvCxnSpPr>
            <a:cxnSpLocks/>
          </p:cNvCxnSpPr>
          <p:nvPr/>
        </p:nvCxnSpPr>
        <p:spPr>
          <a:xfrm flipV="1">
            <a:off x="2506220" y="2197769"/>
            <a:ext cx="3959937" cy="731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Programmatically Extract Data (</a:t>
            </a:r>
            <a:r>
              <a:rPr lang="en-US" sz="3600" dirty="0" err="1"/>
              <a:t>webscraping</a:t>
            </a:r>
            <a:r>
              <a:rPr lang="en-US" sz="3600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6A81922-0639-4EB9-875F-4FEF9E6FDC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75"/>
          <a:stretch/>
        </p:blipFill>
        <p:spPr>
          <a:xfrm>
            <a:off x="1081543" y="1845114"/>
            <a:ext cx="10028914" cy="3133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5156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63692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Sprint: Reading Web News Sources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0752" y="6488807"/>
            <a:ext cx="1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B149-AD78-43DE-A750-875E4FF337BB}"/>
              </a:ext>
            </a:extLst>
          </p:cNvPr>
          <p:cNvSpPr txBox="1"/>
          <p:nvPr/>
        </p:nvSpPr>
        <p:spPr>
          <a:xfrm>
            <a:off x="559573" y="682595"/>
            <a:ext cx="1080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Step 3: Get web news into Newspaper Library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14:cNvPr>
              <p14:cNvContentPartPr/>
              <p14:nvPr/>
            </p14:nvContentPartPr>
            <p14:xfrm>
              <a:off x="1999039" y="-79"/>
              <a:ext cx="288" cy="28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4093B0-4AB8-4BA2-B56F-EC5B592CDE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7519" y="-11599"/>
                <a:ext cx="23040" cy="230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576414D-C0BF-4995-814E-C94425024412}"/>
              </a:ext>
            </a:extLst>
          </p:cNvPr>
          <p:cNvSpPr/>
          <p:nvPr/>
        </p:nvSpPr>
        <p:spPr>
          <a:xfrm>
            <a:off x="4087906" y="2184100"/>
            <a:ext cx="81040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&gt;&gt;&gt; from newspaper import Article </a:t>
            </a: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url</a:t>
            </a:r>
            <a:r>
              <a:rPr lang="en-US" dirty="0">
                <a:latin typeface="Calibri" panose="020F0502020204030204" pitchFamily="34" charset="0"/>
              </a:rPr>
              <a:t> = '</a:t>
            </a:r>
            <a:r>
              <a:rPr lang="en-US" dirty="0">
                <a:latin typeface="Calibri" panose="020F0502020204030204" pitchFamily="34" charset="0"/>
                <a:hlinkClick r:id="rId6"/>
              </a:rPr>
              <a:t>https://apnews.com/04d7dcc8c52b474cac498314240f891a/Following-Trump-visit,-China-sending-envoy-to-North-Korea</a:t>
            </a:r>
            <a:r>
              <a:rPr lang="en-US" dirty="0">
                <a:latin typeface="Calibri" panose="020F0502020204030204" pitchFamily="34" charset="0"/>
              </a:rPr>
              <a:t>’ </a:t>
            </a: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</a:t>
            </a:r>
            <a:r>
              <a:rPr lang="en-US" dirty="0">
                <a:latin typeface="Calibri" panose="020F0502020204030204" pitchFamily="34" charset="0"/>
              </a:rPr>
              <a:t> = Article(</a:t>
            </a:r>
            <a:r>
              <a:rPr lang="en-US" dirty="0" err="1">
                <a:latin typeface="Calibri" panose="020F0502020204030204" pitchFamily="34" charset="0"/>
              </a:rPr>
              <a:t>url</a:t>
            </a:r>
            <a:r>
              <a:rPr lang="en-US" dirty="0">
                <a:latin typeface="Calibri" panose="020F0502020204030204" pitchFamily="34" charset="0"/>
              </a:rPr>
              <a:t>) </a:t>
            </a: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myArticle.download</a:t>
            </a:r>
            <a:r>
              <a:rPr lang="en-US" dirty="0">
                <a:latin typeface="Calibri" panose="020F0502020204030204" pitchFamily="34" charset="0"/>
              </a:rPr>
              <a:t>()</a:t>
            </a:r>
          </a:p>
          <a:p>
            <a:r>
              <a:rPr lang="en-US" dirty="0">
                <a:latin typeface="Calibri" panose="020F0502020204030204" pitchFamily="34" charset="0"/>
              </a:rPr>
              <a:t>&gt;&gt;&gt; </a:t>
            </a:r>
            <a:r>
              <a:rPr lang="en-US" dirty="0" err="1">
                <a:latin typeface="Calibri" panose="020F0502020204030204" pitchFamily="34" charset="0"/>
              </a:rPr>
              <a:t>myArticle.parse</a:t>
            </a:r>
            <a:r>
              <a:rPr lang="en-US" dirty="0">
                <a:latin typeface="Calibri" panose="020F0502020204030204" pitchFamily="34" charset="0"/>
              </a:rPr>
              <a:t>()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535517-3E97-42DB-B80C-DBEE8978E6C6}"/>
              </a:ext>
            </a:extLst>
          </p:cNvPr>
          <p:cNvGrpSpPr/>
          <p:nvPr/>
        </p:nvGrpSpPr>
        <p:grpSpPr>
          <a:xfrm>
            <a:off x="1040032" y="2195547"/>
            <a:ext cx="4501234" cy="1735212"/>
            <a:chOff x="1146439" y="1373394"/>
            <a:chExt cx="4501234" cy="17352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A1519D-D8E4-40BB-AA1E-1D8CB6969C50}"/>
                </a:ext>
              </a:extLst>
            </p:cNvPr>
            <p:cNvSpPr txBox="1"/>
            <p:nvPr/>
          </p:nvSpPr>
          <p:spPr>
            <a:xfrm>
              <a:off x="1146439" y="1373394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Get Article “class” from Library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FD5D15-293E-4FEC-B820-93F0D5C7C1B5}"/>
                </a:ext>
              </a:extLst>
            </p:cNvPr>
            <p:cNvSpPr txBox="1"/>
            <p:nvPr/>
          </p:nvSpPr>
          <p:spPr>
            <a:xfrm>
              <a:off x="1881545" y="1682076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Define news article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url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669B20-2FC5-4E03-B2BA-4627C036A656}"/>
                </a:ext>
              </a:extLst>
            </p:cNvPr>
            <p:cNvSpPr txBox="1"/>
            <p:nvPr/>
          </p:nvSpPr>
          <p:spPr>
            <a:xfrm>
              <a:off x="1146439" y="2181197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Make instance of Article “class”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FF780E-8CB1-4084-AA22-FBF21CA45ED5}"/>
                </a:ext>
              </a:extLst>
            </p:cNvPr>
            <p:cNvSpPr txBox="1"/>
            <p:nvPr/>
          </p:nvSpPr>
          <p:spPr>
            <a:xfrm>
              <a:off x="1999039" y="2430592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Download web article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672BF4-6081-40ED-B8D0-0402C886203F}"/>
                </a:ext>
              </a:extLst>
            </p:cNvPr>
            <p:cNvSpPr txBox="1"/>
            <p:nvPr/>
          </p:nvSpPr>
          <p:spPr>
            <a:xfrm>
              <a:off x="2276944" y="2739274"/>
              <a:ext cx="3370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Extract useful 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7027609-3841-478A-9002-70B64B457A83}"/>
              </a:ext>
            </a:extLst>
          </p:cNvPr>
          <p:cNvSpPr txBox="1"/>
          <p:nvPr/>
        </p:nvSpPr>
        <p:spPr>
          <a:xfrm>
            <a:off x="559573" y="1787704"/>
            <a:ext cx="352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Code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1CCFD-3EB9-41D9-B75D-866A91689111}"/>
              </a:ext>
            </a:extLst>
          </p:cNvPr>
          <p:cNvSpPr txBox="1"/>
          <p:nvPr/>
        </p:nvSpPr>
        <p:spPr>
          <a:xfrm>
            <a:off x="4087906" y="1787704"/>
            <a:ext cx="452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22350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513</Words>
  <Application>Microsoft Office PowerPoint</Application>
  <PresentationFormat>Widescreen</PresentationFormat>
  <Paragraphs>133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Jon</cp:lastModifiedBy>
  <cp:revision>58</cp:revision>
  <dcterms:created xsi:type="dcterms:W3CDTF">2017-10-26T06:05:04Z</dcterms:created>
  <dcterms:modified xsi:type="dcterms:W3CDTF">2017-11-17T05:16:53Z</dcterms:modified>
</cp:coreProperties>
</file>